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13"/>
  </p:notesMasterIdLst>
  <p:sldIdLst>
    <p:sldId id="324" r:id="rId2"/>
    <p:sldId id="341" r:id="rId3"/>
    <p:sldId id="364" r:id="rId4"/>
    <p:sldId id="378" r:id="rId5"/>
    <p:sldId id="375" r:id="rId6"/>
    <p:sldId id="363" r:id="rId7"/>
    <p:sldId id="387" r:id="rId8"/>
    <p:sldId id="388" r:id="rId9"/>
    <p:sldId id="380" r:id="rId10"/>
    <p:sldId id="372" r:id="rId11"/>
    <p:sldId id="37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6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y Corbisiero" initials="G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CC00"/>
    <a:srgbClr val="FFCC66"/>
    <a:srgbClr val="FFFFCC"/>
    <a:srgbClr val="008000"/>
    <a:srgbClr val="FFCC00"/>
    <a:srgbClr val="002776"/>
    <a:srgbClr val="65E4FD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5" autoAdjust="0"/>
    <p:restoredTop sz="76792" autoAdjust="0"/>
  </p:normalViewPr>
  <p:slideViewPr>
    <p:cSldViewPr showGuides="1">
      <p:cViewPr varScale="1">
        <p:scale>
          <a:sx n="69" d="100"/>
          <a:sy n="69" d="100"/>
        </p:scale>
        <p:origin x="-1500" y="-108"/>
      </p:cViewPr>
      <p:guideLst>
        <p:guide orient="horz" pos="43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2"/>
              </a:solidFill>
            </a:ln>
          </c:spPr>
          <c:dPt>
            <c:idx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36.260000000000005</c:v>
                </c:pt>
                <c:pt idx="1">
                  <c:v>63.74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</c:spPr>
          <c:dPt>
            <c:idx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34.730000000000011</c:v>
                </c:pt>
                <c:pt idx="1">
                  <c:v>65.27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2"/>
              </a:solidFill>
            </a:ln>
          </c:spPr>
          <c:dPt>
            <c:idx val="0"/>
            <c:spPr>
              <a:noFill/>
              <a:ln>
                <a:noFill/>
              </a:ln>
            </c:spPr>
          </c:dPt>
          <c:dPt>
            <c:idx val="1"/>
            <c:spPr>
              <a:solidFill>
                <a:schemeClr val="accent5"/>
              </a:solidFill>
              <a:ln>
                <a:solidFill>
                  <a:schemeClr val="bg2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32.309999999999995</c:v>
                </c:pt>
                <c:pt idx="1">
                  <c:v>67.69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EB8C00"/>
            </a:solidFill>
            <a:ln>
              <a:solidFill>
                <a:schemeClr val="bg2"/>
              </a:solidFill>
            </a:ln>
          </c:spPr>
          <c:dPt>
            <c:idx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19.03</c:v>
                </c:pt>
                <c:pt idx="1">
                  <c:v>80.97</c:v>
                </c:pt>
              </c:numCache>
            </c:numRef>
          </c:val>
        </c:ser>
        <c:dLbls/>
        <c:firstSliceAng val="0"/>
        <c:holeSize val="50"/>
      </c:doughnutChart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05630-7E4A-4B00-B1E7-D31C8832DF4B}" type="datetimeFigureOut">
              <a:rPr lang="it-IT" smtClean="0"/>
              <a:pPr/>
              <a:t>31/03/2016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935D-C1AC-460E-BC01-E548704AB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857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2471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309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039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2517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439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266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4715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107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399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817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935D-C1AC-460E-BC01-E548704ABB2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984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10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11"/>
          <p:cNvCxnSpPr/>
          <p:nvPr userDrawn="1"/>
        </p:nvCxnSpPr>
        <p:spPr bwMode="auto">
          <a:xfrm flipV="1">
            <a:off x="3924300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2879725"/>
            <a:ext cx="3562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7944" y="2880000"/>
            <a:ext cx="4680520" cy="6930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3501009"/>
            <a:ext cx="4680520" cy="462061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800000"/>
            <a:ext cx="8384798" cy="4144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3396E-377C-4EAB-9A12-8CBDDFD21C60}" type="slidenum">
              <a:rPr lang="it-IT">
                <a:solidFill>
                  <a:srgbClr val="002776"/>
                </a:solidFill>
              </a:rPr>
              <a:pPr/>
              <a:t>‹N›</a:t>
            </a:fld>
            <a:endParaRPr lang="it-IT">
              <a:solidFill>
                <a:srgbClr val="00277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4140000" cy="4143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41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09FF45-D798-4AF5-BB78-57534F854567}" type="slidenum">
              <a:rPr lang="it-IT">
                <a:solidFill>
                  <a:srgbClr val="002776"/>
                </a:solidFill>
              </a:rPr>
              <a:pPr/>
              <a:t>‹N›</a:t>
            </a:fld>
            <a:endParaRPr lang="it-IT">
              <a:solidFill>
                <a:srgbClr val="00277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contenuto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idx="17"/>
          </p:nvPr>
        </p:nvSpPr>
        <p:spPr>
          <a:xfrm>
            <a:off x="360000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8"/>
          </p:nvPr>
        </p:nvSpPr>
        <p:spPr>
          <a:xfrm>
            <a:off x="360000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9"/>
          </p:nvPr>
        </p:nvSpPr>
        <p:spPr/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1C85BE24-43B7-48DB-BCE2-B0B4ACA14D4E}" type="slidenum">
              <a:rPr lang="it-IT">
                <a:solidFill>
                  <a:srgbClr val="002776"/>
                </a:solidFill>
              </a:rPr>
              <a:pPr/>
              <a:t>‹N›</a:t>
            </a:fld>
            <a:endParaRPr lang="it-IT">
              <a:solidFill>
                <a:srgbClr val="00277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94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0000" y="1196752"/>
            <a:ext cx="8420334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334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98120"/>
            <a:ext cx="8077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75165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53138" y="6456363"/>
            <a:ext cx="2840037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dirty="0" smtClean="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53138" y="6227763"/>
            <a:ext cx="284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53138" y="6608763"/>
            <a:ext cx="28400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ahom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CA51B9D-0890-4949-99D5-24A626B44228}" type="slidenum">
              <a:rPr lang="it-IT">
                <a:solidFill>
                  <a:srgbClr val="00277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srgbClr val="002776"/>
              </a:solidFill>
            </a:endParaRPr>
          </a:p>
        </p:txBody>
      </p:sp>
      <p:pic>
        <p:nvPicPr>
          <p:cNvPr id="1031" name="Immagine 5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363" y="6300788"/>
            <a:ext cx="3476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magine 14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550" y="6300788"/>
            <a:ext cx="15668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7" r:id="rId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7.png"/><Relationship Id="rId9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062012" y="2930158"/>
            <a:ext cx="4681538" cy="813581"/>
          </a:xfrm>
        </p:spPr>
        <p:txBody>
          <a:bodyPr/>
          <a:lstStyle/>
          <a:p>
            <a:pPr algn="ctr">
              <a:spcBef>
                <a:spcPts val="1800"/>
              </a:spcBef>
              <a:spcAft>
                <a:spcPts val="60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 CED: un </a:t>
            </a:r>
            <a:r>
              <a:rPr lang="it-IT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it-IT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la </a:t>
            </a:r>
            <a:r>
              <a:rPr lang="it-IT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spending</a:t>
            </a:r>
            <a:r>
              <a:rPr lang="it-IT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Luigi Ferrara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222888" y="5366632"/>
            <a:ext cx="4681538" cy="606989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i="1" kern="0" dirty="0" smtClean="0">
                <a:solidFill>
                  <a:srgbClr val="002060"/>
                </a:solidFill>
              </a:rPr>
              <a:t>Sede </a:t>
            </a:r>
            <a:r>
              <a:rPr lang="it-IT" sz="1600" b="1" i="1" kern="0" dirty="0" err="1" smtClean="0">
                <a:solidFill>
                  <a:srgbClr val="002060"/>
                </a:solidFill>
              </a:rPr>
              <a:t>Sogei</a:t>
            </a:r>
            <a:endParaRPr lang="it-IT" sz="1600" b="1" i="1" kern="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i="1" kern="0" dirty="0" smtClean="0">
                <a:solidFill>
                  <a:srgbClr val="002060"/>
                </a:solidFill>
              </a:rPr>
              <a:t>Roma, 05 </a:t>
            </a:r>
            <a:r>
              <a:rPr lang="it-IT" sz="1600" i="1" kern="0" smtClean="0">
                <a:solidFill>
                  <a:srgbClr val="002060"/>
                </a:solidFill>
              </a:rPr>
              <a:t>a</a:t>
            </a:r>
            <a:r>
              <a:rPr lang="it-IT" sz="1600" i="1" kern="0" smtClean="0">
                <a:solidFill>
                  <a:srgbClr val="002060"/>
                </a:solidFill>
              </a:rPr>
              <a:t>pr</a:t>
            </a:r>
            <a:r>
              <a:rPr lang="it-IT" sz="1600" i="1" kern="0" dirty="0" smtClean="0">
                <a:solidFill>
                  <a:srgbClr val="002060"/>
                </a:solidFill>
              </a:rPr>
              <a:t> </a:t>
            </a:r>
            <a:r>
              <a:rPr lang="it-IT" sz="1600" i="1" kern="0" dirty="0" smtClean="0">
                <a:solidFill>
                  <a:srgbClr val="002060"/>
                </a:solidFill>
              </a:rPr>
              <a:t>16</a:t>
            </a:r>
            <a:endParaRPr lang="it-IT" sz="2000" kern="0" dirty="0">
              <a:solidFill>
                <a:srgbClr val="00206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842828" y="5805264"/>
            <a:ext cx="1049652" cy="405259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i="1" kern="0" dirty="0" smtClean="0">
                <a:solidFill>
                  <a:srgbClr val="002060"/>
                </a:solidFill>
              </a:rPr>
              <a:t>v8</a:t>
            </a:r>
            <a:endParaRPr lang="it-IT" sz="2000" kern="0" dirty="0">
              <a:solidFill>
                <a:srgbClr val="002060"/>
              </a:solidFill>
            </a:endParaRPr>
          </a:p>
        </p:txBody>
      </p:sp>
      <p:sp>
        <p:nvSpPr>
          <p:cNvPr id="7" name="Freeform 45"/>
          <p:cNvSpPr>
            <a:spLocks noChangeAspect="1"/>
          </p:cNvSpPr>
          <p:nvPr/>
        </p:nvSpPr>
        <p:spPr bwMode="auto">
          <a:xfrm>
            <a:off x="5171172" y="649011"/>
            <a:ext cx="1619783" cy="1636916"/>
          </a:xfrm>
          <a:custGeom>
            <a:avLst/>
            <a:gdLst>
              <a:gd name="T0" fmla="*/ 1744 w 739"/>
              <a:gd name="T1" fmla="*/ 669 h 739"/>
              <a:gd name="T2" fmla="*/ 1734 w 739"/>
              <a:gd name="T3" fmla="*/ 637 h 739"/>
              <a:gd name="T4" fmla="*/ 1723 w 739"/>
              <a:gd name="T5" fmla="*/ 597 h 739"/>
              <a:gd name="T6" fmla="*/ 1702 w 739"/>
              <a:gd name="T7" fmla="*/ 541 h 739"/>
              <a:gd name="T8" fmla="*/ 1457 w 739"/>
              <a:gd name="T9" fmla="*/ 521 h 739"/>
              <a:gd name="T10" fmla="*/ 1547 w 739"/>
              <a:gd name="T11" fmla="*/ 292 h 739"/>
              <a:gd name="T12" fmla="*/ 1508 w 739"/>
              <a:gd name="T13" fmla="*/ 254 h 739"/>
              <a:gd name="T14" fmla="*/ 1478 w 739"/>
              <a:gd name="T15" fmla="*/ 224 h 739"/>
              <a:gd name="T16" fmla="*/ 1450 w 739"/>
              <a:gd name="T17" fmla="*/ 198 h 739"/>
              <a:gd name="T18" fmla="*/ 1221 w 739"/>
              <a:gd name="T19" fmla="*/ 291 h 739"/>
              <a:gd name="T20" fmla="*/ 1171 w 739"/>
              <a:gd name="T21" fmla="*/ 267 h 739"/>
              <a:gd name="T22" fmla="*/ 1127 w 739"/>
              <a:gd name="T23" fmla="*/ 28 h 739"/>
              <a:gd name="T24" fmla="*/ 1089 w 739"/>
              <a:gd name="T25" fmla="*/ 16 h 739"/>
              <a:gd name="T26" fmla="*/ 1048 w 739"/>
              <a:gd name="T27" fmla="*/ 7 h 739"/>
              <a:gd name="T28" fmla="*/ 903 w 739"/>
              <a:gd name="T29" fmla="*/ 198 h 739"/>
              <a:gd name="T30" fmla="*/ 873 w 739"/>
              <a:gd name="T31" fmla="*/ 198 h 739"/>
              <a:gd name="T32" fmla="*/ 845 w 739"/>
              <a:gd name="T33" fmla="*/ 198 h 739"/>
              <a:gd name="T34" fmla="*/ 712 w 739"/>
              <a:gd name="T35" fmla="*/ 7 h 739"/>
              <a:gd name="T36" fmla="*/ 653 w 739"/>
              <a:gd name="T37" fmla="*/ 20 h 739"/>
              <a:gd name="T38" fmla="*/ 617 w 739"/>
              <a:gd name="T39" fmla="*/ 31 h 739"/>
              <a:gd name="T40" fmla="*/ 584 w 739"/>
              <a:gd name="T41" fmla="*/ 43 h 739"/>
              <a:gd name="T42" fmla="*/ 546 w 739"/>
              <a:gd name="T43" fmla="*/ 283 h 739"/>
              <a:gd name="T44" fmla="*/ 490 w 739"/>
              <a:gd name="T45" fmla="*/ 314 h 739"/>
              <a:gd name="T46" fmla="*/ 256 w 739"/>
              <a:gd name="T47" fmla="*/ 246 h 739"/>
              <a:gd name="T48" fmla="*/ 206 w 739"/>
              <a:gd name="T49" fmla="*/ 299 h 739"/>
              <a:gd name="T50" fmla="*/ 288 w 739"/>
              <a:gd name="T51" fmla="*/ 526 h 739"/>
              <a:gd name="T52" fmla="*/ 254 w 739"/>
              <a:gd name="T53" fmla="*/ 589 h 739"/>
              <a:gd name="T54" fmla="*/ 21 w 739"/>
              <a:gd name="T55" fmla="*/ 645 h 739"/>
              <a:gd name="T56" fmla="*/ 5 w 739"/>
              <a:gd name="T57" fmla="*/ 717 h 739"/>
              <a:gd name="T58" fmla="*/ 184 w 739"/>
              <a:gd name="T59" fmla="*/ 868 h 739"/>
              <a:gd name="T60" fmla="*/ 186 w 739"/>
              <a:gd name="T61" fmla="*/ 950 h 739"/>
              <a:gd name="T62" fmla="*/ 20 w 739"/>
              <a:gd name="T63" fmla="*/ 1110 h 739"/>
              <a:gd name="T64" fmla="*/ 43 w 739"/>
              <a:gd name="T65" fmla="*/ 1179 h 739"/>
              <a:gd name="T66" fmla="*/ 270 w 739"/>
              <a:gd name="T67" fmla="*/ 1223 h 739"/>
              <a:gd name="T68" fmla="*/ 314 w 739"/>
              <a:gd name="T69" fmla="*/ 1292 h 739"/>
              <a:gd name="T70" fmla="*/ 254 w 739"/>
              <a:gd name="T71" fmla="*/ 1511 h 739"/>
              <a:gd name="T72" fmla="*/ 305 w 739"/>
              <a:gd name="T73" fmla="*/ 1557 h 739"/>
              <a:gd name="T74" fmla="*/ 514 w 739"/>
              <a:gd name="T75" fmla="*/ 1477 h 739"/>
              <a:gd name="T76" fmla="*/ 552 w 739"/>
              <a:gd name="T77" fmla="*/ 1497 h 739"/>
              <a:gd name="T78" fmla="*/ 586 w 739"/>
              <a:gd name="T79" fmla="*/ 1513 h 739"/>
              <a:gd name="T80" fmla="*/ 632 w 739"/>
              <a:gd name="T81" fmla="*/ 1732 h 739"/>
              <a:gd name="T82" fmla="*/ 668 w 739"/>
              <a:gd name="T83" fmla="*/ 1742 h 739"/>
              <a:gd name="T84" fmla="*/ 703 w 739"/>
              <a:gd name="T85" fmla="*/ 1748 h 739"/>
              <a:gd name="T86" fmla="*/ 759 w 739"/>
              <a:gd name="T87" fmla="*/ 1760 h 739"/>
              <a:gd name="T88" fmla="*/ 879 w 739"/>
              <a:gd name="T89" fmla="*/ 1575 h 739"/>
              <a:gd name="T90" fmla="*/ 916 w 739"/>
              <a:gd name="T91" fmla="*/ 1575 h 739"/>
              <a:gd name="T92" fmla="*/ 958 w 739"/>
              <a:gd name="T93" fmla="*/ 1572 h 739"/>
              <a:gd name="T94" fmla="*/ 1102 w 739"/>
              <a:gd name="T95" fmla="*/ 1738 h 739"/>
              <a:gd name="T96" fmla="*/ 1134 w 739"/>
              <a:gd name="T97" fmla="*/ 1731 h 739"/>
              <a:gd name="T98" fmla="*/ 1171 w 739"/>
              <a:gd name="T99" fmla="*/ 1718 h 739"/>
              <a:gd name="T100" fmla="*/ 1207 w 739"/>
              <a:gd name="T101" fmla="*/ 1492 h 739"/>
              <a:gd name="T102" fmla="*/ 1239 w 739"/>
              <a:gd name="T103" fmla="*/ 1472 h 739"/>
              <a:gd name="T104" fmla="*/ 1270 w 739"/>
              <a:gd name="T105" fmla="*/ 1450 h 739"/>
              <a:gd name="T106" fmla="*/ 1472 w 739"/>
              <a:gd name="T107" fmla="*/ 1543 h 739"/>
              <a:gd name="T108" fmla="*/ 1532 w 739"/>
              <a:gd name="T109" fmla="*/ 1484 h 739"/>
              <a:gd name="T110" fmla="*/ 1584 w 739"/>
              <a:gd name="T111" fmla="*/ 1421 h 739"/>
              <a:gd name="T112" fmla="*/ 1489 w 739"/>
              <a:gd name="T113" fmla="*/ 1201 h 739"/>
              <a:gd name="T114" fmla="*/ 1723 w 739"/>
              <a:gd name="T115" fmla="*/ 1158 h 739"/>
              <a:gd name="T116" fmla="*/ 1747 w 739"/>
              <a:gd name="T117" fmla="*/ 1078 h 739"/>
              <a:gd name="T118" fmla="*/ 1760 w 739"/>
              <a:gd name="T119" fmla="*/ 995 h 739"/>
              <a:gd name="T120" fmla="*/ 1561 w 739"/>
              <a:gd name="T121" fmla="*/ 852 h 73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39"/>
              <a:gd name="T184" fmla="*/ 0 h 739"/>
              <a:gd name="T185" fmla="*/ 739 w 739"/>
              <a:gd name="T186" fmla="*/ 739 h 73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39" h="739">
                <a:moveTo>
                  <a:pt x="654" y="343"/>
                </a:moveTo>
                <a:lnTo>
                  <a:pt x="735" y="295"/>
                </a:lnTo>
                <a:lnTo>
                  <a:pt x="732" y="281"/>
                </a:lnTo>
                <a:lnTo>
                  <a:pt x="731" y="276"/>
                </a:lnTo>
                <a:lnTo>
                  <a:pt x="730" y="272"/>
                </a:lnTo>
                <a:lnTo>
                  <a:pt x="728" y="267"/>
                </a:lnTo>
                <a:lnTo>
                  <a:pt x="727" y="263"/>
                </a:lnTo>
                <a:lnTo>
                  <a:pt x="724" y="257"/>
                </a:lnTo>
                <a:lnTo>
                  <a:pt x="723" y="251"/>
                </a:lnTo>
                <a:lnTo>
                  <a:pt x="721" y="246"/>
                </a:lnTo>
                <a:lnTo>
                  <a:pt x="719" y="240"/>
                </a:lnTo>
                <a:lnTo>
                  <a:pt x="714" y="227"/>
                </a:lnTo>
                <a:lnTo>
                  <a:pt x="619" y="231"/>
                </a:lnTo>
                <a:lnTo>
                  <a:pt x="615" y="225"/>
                </a:lnTo>
                <a:lnTo>
                  <a:pt x="612" y="219"/>
                </a:lnTo>
                <a:lnTo>
                  <a:pt x="608" y="213"/>
                </a:lnTo>
                <a:lnTo>
                  <a:pt x="604" y="206"/>
                </a:lnTo>
                <a:lnTo>
                  <a:pt x="649" y="123"/>
                </a:lnTo>
                <a:lnTo>
                  <a:pt x="640" y="114"/>
                </a:lnTo>
                <a:lnTo>
                  <a:pt x="637" y="109"/>
                </a:lnTo>
                <a:lnTo>
                  <a:pt x="633" y="106"/>
                </a:lnTo>
                <a:lnTo>
                  <a:pt x="629" y="102"/>
                </a:lnTo>
                <a:lnTo>
                  <a:pt x="625" y="98"/>
                </a:lnTo>
                <a:lnTo>
                  <a:pt x="621" y="94"/>
                </a:lnTo>
                <a:lnTo>
                  <a:pt x="617" y="91"/>
                </a:lnTo>
                <a:lnTo>
                  <a:pt x="613" y="87"/>
                </a:lnTo>
                <a:lnTo>
                  <a:pt x="609" y="83"/>
                </a:lnTo>
                <a:lnTo>
                  <a:pt x="598" y="75"/>
                </a:lnTo>
                <a:lnTo>
                  <a:pt x="518" y="126"/>
                </a:lnTo>
                <a:lnTo>
                  <a:pt x="512" y="122"/>
                </a:lnTo>
                <a:lnTo>
                  <a:pt x="506" y="119"/>
                </a:lnTo>
                <a:lnTo>
                  <a:pt x="499" y="115"/>
                </a:lnTo>
                <a:lnTo>
                  <a:pt x="492" y="112"/>
                </a:lnTo>
                <a:lnTo>
                  <a:pt x="490" y="17"/>
                </a:lnTo>
                <a:lnTo>
                  <a:pt x="478" y="13"/>
                </a:lnTo>
                <a:lnTo>
                  <a:pt x="473" y="12"/>
                </a:lnTo>
                <a:lnTo>
                  <a:pt x="467" y="9"/>
                </a:lnTo>
                <a:lnTo>
                  <a:pt x="462" y="8"/>
                </a:lnTo>
                <a:lnTo>
                  <a:pt x="457" y="7"/>
                </a:lnTo>
                <a:lnTo>
                  <a:pt x="452" y="5"/>
                </a:lnTo>
                <a:lnTo>
                  <a:pt x="445" y="4"/>
                </a:lnTo>
                <a:lnTo>
                  <a:pt x="440" y="3"/>
                </a:lnTo>
                <a:lnTo>
                  <a:pt x="435" y="2"/>
                </a:lnTo>
                <a:lnTo>
                  <a:pt x="422" y="0"/>
                </a:lnTo>
                <a:lnTo>
                  <a:pt x="379" y="83"/>
                </a:lnTo>
                <a:lnTo>
                  <a:pt x="375" y="83"/>
                </a:lnTo>
                <a:lnTo>
                  <a:pt x="371" y="83"/>
                </a:lnTo>
                <a:lnTo>
                  <a:pt x="367" y="83"/>
                </a:lnTo>
                <a:lnTo>
                  <a:pt x="363" y="83"/>
                </a:lnTo>
                <a:lnTo>
                  <a:pt x="359" y="83"/>
                </a:lnTo>
                <a:lnTo>
                  <a:pt x="355" y="83"/>
                </a:lnTo>
                <a:lnTo>
                  <a:pt x="351" y="84"/>
                </a:lnTo>
                <a:lnTo>
                  <a:pt x="347" y="84"/>
                </a:lnTo>
                <a:lnTo>
                  <a:pt x="299" y="3"/>
                </a:lnTo>
                <a:lnTo>
                  <a:pt x="285" y="6"/>
                </a:lnTo>
                <a:lnTo>
                  <a:pt x="280" y="7"/>
                </a:lnTo>
                <a:lnTo>
                  <a:pt x="274" y="8"/>
                </a:lnTo>
                <a:lnTo>
                  <a:pt x="269" y="9"/>
                </a:lnTo>
                <a:lnTo>
                  <a:pt x="264" y="12"/>
                </a:lnTo>
                <a:lnTo>
                  <a:pt x="259" y="13"/>
                </a:lnTo>
                <a:lnTo>
                  <a:pt x="254" y="15"/>
                </a:lnTo>
                <a:lnTo>
                  <a:pt x="250" y="16"/>
                </a:lnTo>
                <a:lnTo>
                  <a:pt x="245" y="18"/>
                </a:lnTo>
                <a:lnTo>
                  <a:pt x="232" y="22"/>
                </a:lnTo>
                <a:lnTo>
                  <a:pt x="236" y="115"/>
                </a:lnTo>
                <a:lnTo>
                  <a:pt x="229" y="119"/>
                </a:lnTo>
                <a:lnTo>
                  <a:pt x="221" y="123"/>
                </a:lnTo>
                <a:lnTo>
                  <a:pt x="213" y="128"/>
                </a:lnTo>
                <a:lnTo>
                  <a:pt x="206" y="132"/>
                </a:lnTo>
                <a:lnTo>
                  <a:pt x="125" y="88"/>
                </a:lnTo>
                <a:lnTo>
                  <a:pt x="116" y="96"/>
                </a:lnTo>
                <a:lnTo>
                  <a:pt x="108" y="103"/>
                </a:lnTo>
                <a:lnTo>
                  <a:pt x="100" y="110"/>
                </a:lnTo>
                <a:lnTo>
                  <a:pt x="93" y="119"/>
                </a:lnTo>
                <a:lnTo>
                  <a:pt x="86" y="126"/>
                </a:lnTo>
                <a:lnTo>
                  <a:pt x="77" y="137"/>
                </a:lnTo>
                <a:lnTo>
                  <a:pt x="126" y="213"/>
                </a:lnTo>
                <a:lnTo>
                  <a:pt x="121" y="221"/>
                </a:lnTo>
                <a:lnTo>
                  <a:pt x="116" y="229"/>
                </a:lnTo>
                <a:lnTo>
                  <a:pt x="110" y="239"/>
                </a:lnTo>
                <a:lnTo>
                  <a:pt x="106" y="247"/>
                </a:lnTo>
                <a:lnTo>
                  <a:pt x="17" y="248"/>
                </a:lnTo>
                <a:lnTo>
                  <a:pt x="12" y="260"/>
                </a:lnTo>
                <a:lnTo>
                  <a:pt x="9" y="271"/>
                </a:lnTo>
                <a:lnTo>
                  <a:pt x="7" y="280"/>
                </a:lnTo>
                <a:lnTo>
                  <a:pt x="4" y="291"/>
                </a:lnTo>
                <a:lnTo>
                  <a:pt x="2" y="301"/>
                </a:lnTo>
                <a:lnTo>
                  <a:pt x="0" y="315"/>
                </a:lnTo>
                <a:lnTo>
                  <a:pt x="78" y="354"/>
                </a:lnTo>
                <a:lnTo>
                  <a:pt x="77" y="365"/>
                </a:lnTo>
                <a:lnTo>
                  <a:pt x="77" y="376"/>
                </a:lnTo>
                <a:lnTo>
                  <a:pt x="77" y="386"/>
                </a:lnTo>
                <a:lnTo>
                  <a:pt x="78" y="398"/>
                </a:lnTo>
                <a:lnTo>
                  <a:pt x="3" y="443"/>
                </a:lnTo>
                <a:lnTo>
                  <a:pt x="6" y="455"/>
                </a:lnTo>
                <a:lnTo>
                  <a:pt x="8" y="466"/>
                </a:lnTo>
                <a:lnTo>
                  <a:pt x="11" y="476"/>
                </a:lnTo>
                <a:lnTo>
                  <a:pt x="15" y="485"/>
                </a:lnTo>
                <a:lnTo>
                  <a:pt x="18" y="495"/>
                </a:lnTo>
                <a:lnTo>
                  <a:pt x="22" y="507"/>
                </a:lnTo>
                <a:lnTo>
                  <a:pt x="108" y="503"/>
                </a:lnTo>
                <a:lnTo>
                  <a:pt x="113" y="514"/>
                </a:lnTo>
                <a:lnTo>
                  <a:pt x="120" y="523"/>
                </a:lnTo>
                <a:lnTo>
                  <a:pt x="126" y="532"/>
                </a:lnTo>
                <a:lnTo>
                  <a:pt x="132" y="542"/>
                </a:lnTo>
                <a:lnTo>
                  <a:pt x="89" y="618"/>
                </a:lnTo>
                <a:lnTo>
                  <a:pt x="99" y="627"/>
                </a:lnTo>
                <a:lnTo>
                  <a:pt x="106" y="634"/>
                </a:lnTo>
                <a:lnTo>
                  <a:pt x="113" y="641"/>
                </a:lnTo>
                <a:lnTo>
                  <a:pt x="121" y="648"/>
                </a:lnTo>
                <a:lnTo>
                  <a:pt x="128" y="654"/>
                </a:lnTo>
                <a:lnTo>
                  <a:pt x="138" y="664"/>
                </a:lnTo>
                <a:lnTo>
                  <a:pt x="211" y="617"/>
                </a:lnTo>
                <a:lnTo>
                  <a:pt x="216" y="620"/>
                </a:lnTo>
                <a:lnTo>
                  <a:pt x="221" y="623"/>
                </a:lnTo>
                <a:lnTo>
                  <a:pt x="226" y="626"/>
                </a:lnTo>
                <a:lnTo>
                  <a:pt x="231" y="628"/>
                </a:lnTo>
                <a:lnTo>
                  <a:pt x="235" y="631"/>
                </a:lnTo>
                <a:lnTo>
                  <a:pt x="240" y="633"/>
                </a:lnTo>
                <a:lnTo>
                  <a:pt x="246" y="635"/>
                </a:lnTo>
                <a:lnTo>
                  <a:pt x="251" y="638"/>
                </a:lnTo>
                <a:lnTo>
                  <a:pt x="252" y="723"/>
                </a:lnTo>
                <a:lnTo>
                  <a:pt x="265" y="727"/>
                </a:lnTo>
                <a:lnTo>
                  <a:pt x="271" y="728"/>
                </a:lnTo>
                <a:lnTo>
                  <a:pt x="275" y="730"/>
                </a:lnTo>
                <a:lnTo>
                  <a:pt x="280" y="731"/>
                </a:lnTo>
                <a:lnTo>
                  <a:pt x="285" y="732"/>
                </a:lnTo>
                <a:lnTo>
                  <a:pt x="289" y="733"/>
                </a:lnTo>
                <a:lnTo>
                  <a:pt x="295" y="734"/>
                </a:lnTo>
                <a:lnTo>
                  <a:pt x="300" y="735"/>
                </a:lnTo>
                <a:lnTo>
                  <a:pt x="305" y="736"/>
                </a:lnTo>
                <a:lnTo>
                  <a:pt x="318" y="739"/>
                </a:lnTo>
                <a:lnTo>
                  <a:pt x="358" y="661"/>
                </a:lnTo>
                <a:lnTo>
                  <a:pt x="363" y="661"/>
                </a:lnTo>
                <a:lnTo>
                  <a:pt x="369" y="661"/>
                </a:lnTo>
                <a:lnTo>
                  <a:pt x="375" y="661"/>
                </a:lnTo>
                <a:lnTo>
                  <a:pt x="380" y="661"/>
                </a:lnTo>
                <a:lnTo>
                  <a:pt x="385" y="661"/>
                </a:lnTo>
                <a:lnTo>
                  <a:pt x="391" y="661"/>
                </a:lnTo>
                <a:lnTo>
                  <a:pt x="397" y="660"/>
                </a:lnTo>
                <a:lnTo>
                  <a:pt x="402" y="660"/>
                </a:lnTo>
                <a:lnTo>
                  <a:pt x="447" y="734"/>
                </a:lnTo>
                <a:lnTo>
                  <a:pt x="459" y="730"/>
                </a:lnTo>
                <a:lnTo>
                  <a:pt x="463" y="729"/>
                </a:lnTo>
                <a:lnTo>
                  <a:pt x="468" y="728"/>
                </a:lnTo>
                <a:lnTo>
                  <a:pt x="473" y="727"/>
                </a:lnTo>
                <a:lnTo>
                  <a:pt x="476" y="726"/>
                </a:lnTo>
                <a:lnTo>
                  <a:pt x="481" y="724"/>
                </a:lnTo>
                <a:lnTo>
                  <a:pt x="487" y="723"/>
                </a:lnTo>
                <a:lnTo>
                  <a:pt x="492" y="721"/>
                </a:lnTo>
                <a:lnTo>
                  <a:pt x="499" y="719"/>
                </a:lnTo>
                <a:lnTo>
                  <a:pt x="511" y="714"/>
                </a:lnTo>
                <a:lnTo>
                  <a:pt x="507" y="626"/>
                </a:lnTo>
                <a:lnTo>
                  <a:pt x="511" y="623"/>
                </a:lnTo>
                <a:lnTo>
                  <a:pt x="516" y="621"/>
                </a:lnTo>
                <a:lnTo>
                  <a:pt x="520" y="618"/>
                </a:lnTo>
                <a:lnTo>
                  <a:pt x="525" y="615"/>
                </a:lnTo>
                <a:lnTo>
                  <a:pt x="529" y="613"/>
                </a:lnTo>
                <a:lnTo>
                  <a:pt x="533" y="609"/>
                </a:lnTo>
                <a:lnTo>
                  <a:pt x="537" y="607"/>
                </a:lnTo>
                <a:lnTo>
                  <a:pt x="541" y="604"/>
                </a:lnTo>
                <a:lnTo>
                  <a:pt x="618" y="648"/>
                </a:lnTo>
                <a:lnTo>
                  <a:pt x="629" y="638"/>
                </a:lnTo>
                <a:lnTo>
                  <a:pt x="636" y="630"/>
                </a:lnTo>
                <a:lnTo>
                  <a:pt x="643" y="623"/>
                </a:lnTo>
                <a:lnTo>
                  <a:pt x="651" y="615"/>
                </a:lnTo>
                <a:lnTo>
                  <a:pt x="657" y="607"/>
                </a:lnTo>
                <a:lnTo>
                  <a:pt x="665" y="597"/>
                </a:lnTo>
                <a:lnTo>
                  <a:pt x="616" y="520"/>
                </a:lnTo>
                <a:lnTo>
                  <a:pt x="620" y="511"/>
                </a:lnTo>
                <a:lnTo>
                  <a:pt x="625" y="504"/>
                </a:lnTo>
                <a:lnTo>
                  <a:pt x="628" y="496"/>
                </a:lnTo>
                <a:lnTo>
                  <a:pt x="632" y="488"/>
                </a:lnTo>
                <a:lnTo>
                  <a:pt x="723" y="486"/>
                </a:lnTo>
                <a:lnTo>
                  <a:pt x="728" y="473"/>
                </a:lnTo>
                <a:lnTo>
                  <a:pt x="731" y="463"/>
                </a:lnTo>
                <a:lnTo>
                  <a:pt x="733" y="452"/>
                </a:lnTo>
                <a:lnTo>
                  <a:pt x="735" y="442"/>
                </a:lnTo>
                <a:lnTo>
                  <a:pt x="737" y="431"/>
                </a:lnTo>
                <a:lnTo>
                  <a:pt x="739" y="418"/>
                </a:lnTo>
                <a:lnTo>
                  <a:pt x="656" y="375"/>
                </a:lnTo>
                <a:lnTo>
                  <a:pt x="656" y="367"/>
                </a:lnTo>
                <a:lnTo>
                  <a:pt x="655" y="358"/>
                </a:lnTo>
                <a:lnTo>
                  <a:pt x="655" y="351"/>
                </a:lnTo>
                <a:lnTo>
                  <a:pt x="654" y="3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9" name="Oval 46"/>
          <p:cNvSpPr>
            <a:spLocks noChangeAspect="1" noChangeArrowheads="1"/>
          </p:cNvSpPr>
          <p:nvPr/>
        </p:nvSpPr>
        <p:spPr bwMode="blackWhite">
          <a:xfrm>
            <a:off x="5492831" y="949195"/>
            <a:ext cx="1014211" cy="102493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72434" tIns="0" rIns="73917" bIns="0" anchor="ctr"/>
          <a:lstStyle/>
          <a:p>
            <a:pPr algn="ctr" defTabSz="1042988">
              <a:buSzPct val="90000"/>
            </a:pPr>
            <a:endParaRPr lang="en-GB" sz="1000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044" y="1559825"/>
            <a:ext cx="507036" cy="26718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328087" y="1939447"/>
            <a:ext cx="414573" cy="27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CC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13" name="Group 37"/>
          <p:cNvGrpSpPr>
            <a:grpSpLocks noChangeAspect="1"/>
          </p:cNvGrpSpPr>
          <p:nvPr/>
        </p:nvGrpSpPr>
        <p:grpSpPr bwMode="auto">
          <a:xfrm>
            <a:off x="5055285" y="188640"/>
            <a:ext cx="2032536" cy="2236671"/>
            <a:chOff x="2305" y="583"/>
            <a:chExt cx="1091" cy="1188"/>
          </a:xfrm>
          <a:solidFill>
            <a:schemeClr val="accent1"/>
          </a:solidFill>
        </p:grpSpPr>
        <p:sp>
          <p:nvSpPr>
            <p:cNvPr id="14" name="Freeform 12"/>
            <p:cNvSpPr>
              <a:spLocks noChangeAspect="1"/>
            </p:cNvSpPr>
            <p:nvPr/>
          </p:nvSpPr>
          <p:spPr bwMode="auto">
            <a:xfrm rot="16559621" flipH="1">
              <a:off x="2532" y="645"/>
              <a:ext cx="454" cy="330"/>
            </a:xfrm>
            <a:custGeom>
              <a:avLst/>
              <a:gdLst>
                <a:gd name="T0" fmla="*/ 220 w 552"/>
                <a:gd name="T1" fmla="*/ 181 h 409"/>
                <a:gd name="T2" fmla="*/ 220 w 552"/>
                <a:gd name="T3" fmla="*/ 215 h 409"/>
                <a:gd name="T4" fmla="*/ 307 w 552"/>
                <a:gd name="T5" fmla="*/ 153 h 409"/>
                <a:gd name="T6" fmla="*/ 221 w 552"/>
                <a:gd name="T7" fmla="*/ 79 h 409"/>
                <a:gd name="T8" fmla="*/ 220 w 552"/>
                <a:gd name="T9" fmla="*/ 114 h 409"/>
                <a:gd name="T10" fmla="*/ 42 w 552"/>
                <a:gd name="T11" fmla="*/ 0 h 409"/>
                <a:gd name="T12" fmla="*/ 220 w 552"/>
                <a:gd name="T13" fmla="*/ 18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C00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 rot="8902193" flipH="1">
              <a:off x="2305" y="1434"/>
              <a:ext cx="445" cy="337"/>
            </a:xfrm>
            <a:custGeom>
              <a:avLst/>
              <a:gdLst>
                <a:gd name="T0" fmla="*/ 207 w 552"/>
                <a:gd name="T1" fmla="*/ 193 h 409"/>
                <a:gd name="T2" fmla="*/ 207 w 552"/>
                <a:gd name="T3" fmla="*/ 229 h 409"/>
                <a:gd name="T4" fmla="*/ 289 w 552"/>
                <a:gd name="T5" fmla="*/ 163 h 409"/>
                <a:gd name="T6" fmla="*/ 208 w 552"/>
                <a:gd name="T7" fmla="*/ 84 h 409"/>
                <a:gd name="T8" fmla="*/ 207 w 552"/>
                <a:gd name="T9" fmla="*/ 121 h 409"/>
                <a:gd name="T10" fmla="*/ 39 w 552"/>
                <a:gd name="T11" fmla="*/ 0 h 409"/>
                <a:gd name="T12" fmla="*/ 207 w 552"/>
                <a:gd name="T13" fmla="*/ 193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F58C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 rot="2843502" flipH="1">
              <a:off x="2915" y="1379"/>
              <a:ext cx="454" cy="330"/>
            </a:xfrm>
            <a:custGeom>
              <a:avLst/>
              <a:gdLst>
                <a:gd name="T0" fmla="*/ 220 w 552"/>
                <a:gd name="T1" fmla="*/ 181 h 409"/>
                <a:gd name="T2" fmla="*/ 220 w 552"/>
                <a:gd name="T3" fmla="*/ 215 h 409"/>
                <a:gd name="T4" fmla="*/ 307 w 552"/>
                <a:gd name="T5" fmla="*/ 153 h 409"/>
                <a:gd name="T6" fmla="*/ 221 w 552"/>
                <a:gd name="T7" fmla="*/ 79 h 409"/>
                <a:gd name="T8" fmla="*/ 220 w 552"/>
                <a:gd name="T9" fmla="*/ 114 h 409"/>
                <a:gd name="T10" fmla="*/ 42 w 552"/>
                <a:gd name="T11" fmla="*/ 0 h 409"/>
                <a:gd name="T12" fmla="*/ 220 w 552"/>
                <a:gd name="T13" fmla="*/ 18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 rot="20371734" flipH="1">
              <a:off x="2951" y="893"/>
              <a:ext cx="445" cy="336"/>
            </a:xfrm>
            <a:custGeom>
              <a:avLst/>
              <a:gdLst>
                <a:gd name="T0" fmla="*/ 207 w 552"/>
                <a:gd name="T1" fmla="*/ 191 h 409"/>
                <a:gd name="T2" fmla="*/ 207 w 552"/>
                <a:gd name="T3" fmla="*/ 227 h 409"/>
                <a:gd name="T4" fmla="*/ 289 w 552"/>
                <a:gd name="T5" fmla="*/ 161 h 409"/>
                <a:gd name="T6" fmla="*/ 208 w 552"/>
                <a:gd name="T7" fmla="*/ 83 h 409"/>
                <a:gd name="T8" fmla="*/ 207 w 552"/>
                <a:gd name="T9" fmla="*/ 120 h 409"/>
                <a:gd name="T10" fmla="*/ 39 w 552"/>
                <a:gd name="T11" fmla="*/ 0 h 409"/>
                <a:gd name="T12" fmla="*/ 207 w 552"/>
                <a:gd name="T13" fmla="*/ 19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Freeform 13"/>
          <p:cNvSpPr>
            <a:spLocks noChangeAspect="1"/>
          </p:cNvSpPr>
          <p:nvPr/>
        </p:nvSpPr>
        <p:spPr bwMode="auto">
          <a:xfrm rot="13500000" flipH="1">
            <a:off x="4818928" y="864067"/>
            <a:ext cx="829037" cy="634476"/>
          </a:xfrm>
          <a:custGeom>
            <a:avLst/>
            <a:gdLst>
              <a:gd name="T0" fmla="*/ 207 w 552"/>
              <a:gd name="T1" fmla="*/ 193 h 409"/>
              <a:gd name="T2" fmla="*/ 207 w 552"/>
              <a:gd name="T3" fmla="*/ 229 h 409"/>
              <a:gd name="T4" fmla="*/ 289 w 552"/>
              <a:gd name="T5" fmla="*/ 163 h 409"/>
              <a:gd name="T6" fmla="*/ 208 w 552"/>
              <a:gd name="T7" fmla="*/ 84 h 409"/>
              <a:gd name="T8" fmla="*/ 207 w 552"/>
              <a:gd name="T9" fmla="*/ 121 h 409"/>
              <a:gd name="T10" fmla="*/ 39 w 552"/>
              <a:gd name="T11" fmla="*/ 0 h 409"/>
              <a:gd name="T12" fmla="*/ 207 w 552"/>
              <a:gd name="T13" fmla="*/ 193 h 4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2"/>
              <a:gd name="T22" fmla="*/ 0 h 409"/>
              <a:gd name="T23" fmla="*/ 552 w 552"/>
              <a:gd name="T24" fmla="*/ 409 h 4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2" h="409">
                <a:moveTo>
                  <a:pt x="396" y="345"/>
                </a:moveTo>
                <a:cubicBezTo>
                  <a:pt x="396" y="377"/>
                  <a:pt x="396" y="409"/>
                  <a:pt x="396" y="409"/>
                </a:cubicBezTo>
                <a:cubicBezTo>
                  <a:pt x="396" y="409"/>
                  <a:pt x="474" y="350"/>
                  <a:pt x="552" y="291"/>
                </a:cubicBezTo>
                <a:cubicBezTo>
                  <a:pt x="552" y="291"/>
                  <a:pt x="474" y="220"/>
                  <a:pt x="397" y="150"/>
                </a:cubicBezTo>
                <a:cubicBezTo>
                  <a:pt x="397" y="150"/>
                  <a:pt x="396" y="183"/>
                  <a:pt x="396" y="217"/>
                </a:cubicBezTo>
                <a:cubicBezTo>
                  <a:pt x="89" y="194"/>
                  <a:pt x="75" y="0"/>
                  <a:pt x="75" y="0"/>
                </a:cubicBezTo>
                <a:cubicBezTo>
                  <a:pt x="75" y="0"/>
                  <a:pt x="0" y="297"/>
                  <a:pt x="396" y="345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6350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" name="Group 100"/>
          <p:cNvGrpSpPr/>
          <p:nvPr/>
        </p:nvGrpSpPr>
        <p:grpSpPr>
          <a:xfrm>
            <a:off x="5347150" y="265703"/>
            <a:ext cx="457538" cy="462378"/>
            <a:chOff x="592807" y="3032119"/>
            <a:chExt cx="612775" cy="612775"/>
          </a:xfrm>
        </p:grpSpPr>
        <p:sp>
          <p:nvSpPr>
            <p:cNvPr id="20" name="Oval 480"/>
            <p:cNvSpPr/>
            <p:nvPr/>
          </p:nvSpPr>
          <p:spPr bwMode="ltGray">
            <a:xfrm>
              <a:off x="592807" y="303211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1" name="Group 484"/>
            <p:cNvGrpSpPr/>
            <p:nvPr/>
          </p:nvGrpSpPr>
          <p:grpSpPr>
            <a:xfrm>
              <a:off x="678272" y="3092312"/>
              <a:ext cx="458686" cy="507270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22" name="Freeform 430"/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3" name="Rectangle 433"/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4" name="Rectangle 434"/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5" name="Rectangle 435"/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6" name="Rectangle 436"/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7" name="Rectangle 437"/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8" name="Rectangle 438"/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9" name="Rectangle 439"/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0" name="Rectangle 440"/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1" name="Rectangle 441"/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2" name="Rectangle 442"/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3" name="Rectangle 443"/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4" name="Rectangle 444"/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5" name="Rectangle 445"/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6" name="Rectangle 446"/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7" name="Rectangle 447"/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8" name="Rectangle 448"/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9" name="Rectangle 449"/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0" name="Rectangle 450"/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1" name="Rectangle 451"/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2" name="Rectangle 452"/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3" name="Rectangle 453"/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4" name="Rectangle 454"/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5" name="Rectangle 455"/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6" name="Rectangle 456"/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7" name="Rectangle 457"/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8" name="Rectangle 459"/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</p:grpSp>
      <p:grpSp>
        <p:nvGrpSpPr>
          <p:cNvPr id="49" name="Group 151"/>
          <p:cNvGrpSpPr/>
          <p:nvPr/>
        </p:nvGrpSpPr>
        <p:grpSpPr>
          <a:xfrm>
            <a:off x="6402781" y="515430"/>
            <a:ext cx="457538" cy="462378"/>
            <a:chOff x="1320817" y="3032119"/>
            <a:chExt cx="612775" cy="612775"/>
          </a:xfrm>
        </p:grpSpPr>
        <p:sp>
          <p:nvSpPr>
            <p:cNvPr id="50" name="Oval 346"/>
            <p:cNvSpPr/>
            <p:nvPr/>
          </p:nvSpPr>
          <p:spPr bwMode="ltGray">
            <a:xfrm>
              <a:off x="1320817" y="303211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1402590" y="3079227"/>
              <a:ext cx="489492" cy="514339"/>
            </a:xfrm>
            <a:custGeom>
              <a:avLst/>
              <a:gdLst>
                <a:gd name="T0" fmla="*/ 2560 w 2758"/>
                <a:gd name="T1" fmla="*/ 1750 h 2898"/>
                <a:gd name="T2" fmla="*/ 2460 w 2758"/>
                <a:gd name="T3" fmla="*/ 2172 h 2898"/>
                <a:gd name="T4" fmla="*/ 2380 w 2758"/>
                <a:gd name="T5" fmla="*/ 2164 h 2898"/>
                <a:gd name="T6" fmla="*/ 1662 w 2758"/>
                <a:gd name="T7" fmla="*/ 518 h 2898"/>
                <a:gd name="T8" fmla="*/ 1492 w 2758"/>
                <a:gd name="T9" fmla="*/ 568 h 2898"/>
                <a:gd name="T10" fmla="*/ 1426 w 2758"/>
                <a:gd name="T11" fmla="*/ 2590 h 2898"/>
                <a:gd name="T12" fmla="*/ 1398 w 2758"/>
                <a:gd name="T13" fmla="*/ 2182 h 2898"/>
                <a:gd name="T14" fmla="*/ 1338 w 2758"/>
                <a:gd name="T15" fmla="*/ 792 h 2898"/>
                <a:gd name="T16" fmla="*/ 1098 w 2758"/>
                <a:gd name="T17" fmla="*/ 706 h 2898"/>
                <a:gd name="T18" fmla="*/ 980 w 2758"/>
                <a:gd name="T19" fmla="*/ 580 h 2898"/>
                <a:gd name="T20" fmla="*/ 972 w 2758"/>
                <a:gd name="T21" fmla="*/ 0 h 2898"/>
                <a:gd name="T22" fmla="*/ 958 w 2758"/>
                <a:gd name="T23" fmla="*/ 556 h 2898"/>
                <a:gd name="T24" fmla="*/ 926 w 2758"/>
                <a:gd name="T25" fmla="*/ 602 h 2898"/>
                <a:gd name="T26" fmla="*/ 786 w 2758"/>
                <a:gd name="T27" fmla="*/ 762 h 2898"/>
                <a:gd name="T28" fmla="*/ 682 w 2758"/>
                <a:gd name="T29" fmla="*/ 774 h 2898"/>
                <a:gd name="T30" fmla="*/ 536 w 2758"/>
                <a:gd name="T31" fmla="*/ 788 h 2898"/>
                <a:gd name="T32" fmla="*/ 478 w 2758"/>
                <a:gd name="T33" fmla="*/ 2086 h 2898"/>
                <a:gd name="T34" fmla="*/ 470 w 2758"/>
                <a:gd name="T35" fmla="*/ 2048 h 2898"/>
                <a:gd name="T36" fmla="*/ 54 w 2758"/>
                <a:gd name="T37" fmla="*/ 2300 h 2898"/>
                <a:gd name="T38" fmla="*/ 310 w 2758"/>
                <a:gd name="T39" fmla="*/ 2562 h 2898"/>
                <a:gd name="T40" fmla="*/ 622 w 2758"/>
                <a:gd name="T41" fmla="*/ 2756 h 2898"/>
                <a:gd name="T42" fmla="*/ 980 w 2758"/>
                <a:gd name="T43" fmla="*/ 2872 h 2898"/>
                <a:gd name="T44" fmla="*/ 1336 w 2758"/>
                <a:gd name="T45" fmla="*/ 2898 h 2898"/>
                <a:gd name="T46" fmla="*/ 1838 w 2758"/>
                <a:gd name="T47" fmla="*/ 2790 h 2898"/>
                <a:gd name="T48" fmla="*/ 2266 w 2758"/>
                <a:gd name="T49" fmla="*/ 2530 h 2898"/>
                <a:gd name="T50" fmla="*/ 2586 w 2758"/>
                <a:gd name="T51" fmla="*/ 2150 h 2898"/>
                <a:gd name="T52" fmla="*/ 2754 w 2758"/>
                <a:gd name="T53" fmla="*/ 1744 h 2898"/>
                <a:gd name="T54" fmla="*/ 1016 w 2758"/>
                <a:gd name="T55" fmla="*/ 652 h 2898"/>
                <a:gd name="T56" fmla="*/ 972 w 2758"/>
                <a:gd name="T57" fmla="*/ 618 h 2898"/>
                <a:gd name="T58" fmla="*/ 670 w 2758"/>
                <a:gd name="T59" fmla="*/ 1924 h 2898"/>
                <a:gd name="T60" fmla="*/ 802 w 2758"/>
                <a:gd name="T61" fmla="*/ 1600 h 2898"/>
                <a:gd name="T62" fmla="*/ 802 w 2758"/>
                <a:gd name="T63" fmla="*/ 1240 h 2898"/>
                <a:gd name="T64" fmla="*/ 864 w 2758"/>
                <a:gd name="T65" fmla="*/ 696 h 2898"/>
                <a:gd name="T66" fmla="*/ 942 w 2758"/>
                <a:gd name="T67" fmla="*/ 736 h 2898"/>
                <a:gd name="T68" fmla="*/ 814 w 2758"/>
                <a:gd name="T69" fmla="*/ 750 h 2898"/>
                <a:gd name="T70" fmla="*/ 894 w 2758"/>
                <a:gd name="T71" fmla="*/ 2380 h 2898"/>
                <a:gd name="T72" fmla="*/ 1026 w 2758"/>
                <a:gd name="T73" fmla="*/ 2056 h 2898"/>
                <a:gd name="T74" fmla="*/ 1026 w 2758"/>
                <a:gd name="T75" fmla="*/ 1696 h 2898"/>
                <a:gd name="T76" fmla="*/ 894 w 2758"/>
                <a:gd name="T77" fmla="*/ 1372 h 2898"/>
                <a:gd name="T78" fmla="*/ 1026 w 2758"/>
                <a:gd name="T79" fmla="*/ 1144 h 2898"/>
                <a:gd name="T80" fmla="*/ 1118 w 2758"/>
                <a:gd name="T81" fmla="*/ 1924 h 2898"/>
                <a:gd name="T82" fmla="*/ 1252 w 2758"/>
                <a:gd name="T83" fmla="*/ 1600 h 2898"/>
                <a:gd name="T84" fmla="*/ 1252 w 2758"/>
                <a:gd name="T85" fmla="*/ 1240 h 2898"/>
                <a:gd name="T86" fmla="*/ 1594 w 2758"/>
                <a:gd name="T87" fmla="*/ 2284 h 2898"/>
                <a:gd name="T88" fmla="*/ 1726 w 2758"/>
                <a:gd name="T89" fmla="*/ 2056 h 2898"/>
                <a:gd name="T90" fmla="*/ 1594 w 2758"/>
                <a:gd name="T91" fmla="*/ 1468 h 2898"/>
                <a:gd name="T92" fmla="*/ 1726 w 2758"/>
                <a:gd name="T93" fmla="*/ 1144 h 2898"/>
                <a:gd name="T94" fmla="*/ 1726 w 2758"/>
                <a:gd name="T95" fmla="*/ 782 h 2898"/>
                <a:gd name="T96" fmla="*/ 1818 w 2758"/>
                <a:gd name="T97" fmla="*/ 2284 h 2898"/>
                <a:gd name="T98" fmla="*/ 1950 w 2758"/>
                <a:gd name="T99" fmla="*/ 2056 h 2898"/>
                <a:gd name="T100" fmla="*/ 1818 w 2758"/>
                <a:gd name="T101" fmla="*/ 1468 h 2898"/>
                <a:gd name="T102" fmla="*/ 1950 w 2758"/>
                <a:gd name="T103" fmla="*/ 1144 h 2898"/>
                <a:gd name="T104" fmla="*/ 1950 w 2758"/>
                <a:gd name="T105" fmla="*/ 782 h 2898"/>
                <a:gd name="T106" fmla="*/ 2042 w 2758"/>
                <a:gd name="T107" fmla="*/ 2056 h 2898"/>
                <a:gd name="T108" fmla="*/ 2176 w 2758"/>
                <a:gd name="T109" fmla="*/ 1828 h 2898"/>
                <a:gd name="T110" fmla="*/ 2042 w 2758"/>
                <a:gd name="T111" fmla="*/ 1240 h 2898"/>
                <a:gd name="T112" fmla="*/ 2176 w 2758"/>
                <a:gd name="T113" fmla="*/ 916 h 2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58" h="2898">
                  <a:moveTo>
                    <a:pt x="2758" y="1692"/>
                  </a:moveTo>
                  <a:lnTo>
                    <a:pt x="2758" y="1692"/>
                  </a:lnTo>
                  <a:lnTo>
                    <a:pt x="2562" y="1692"/>
                  </a:lnTo>
                  <a:lnTo>
                    <a:pt x="2562" y="1692"/>
                  </a:lnTo>
                  <a:lnTo>
                    <a:pt x="2564" y="1730"/>
                  </a:lnTo>
                  <a:lnTo>
                    <a:pt x="2564" y="1738"/>
                  </a:lnTo>
                  <a:lnTo>
                    <a:pt x="2562" y="1744"/>
                  </a:lnTo>
                  <a:lnTo>
                    <a:pt x="2560" y="1750"/>
                  </a:lnTo>
                  <a:lnTo>
                    <a:pt x="2556" y="1754"/>
                  </a:lnTo>
                  <a:lnTo>
                    <a:pt x="2556" y="1754"/>
                  </a:lnTo>
                  <a:lnTo>
                    <a:pt x="2468" y="1754"/>
                  </a:lnTo>
                  <a:lnTo>
                    <a:pt x="2468" y="1754"/>
                  </a:lnTo>
                  <a:lnTo>
                    <a:pt x="2464" y="1856"/>
                  </a:lnTo>
                  <a:lnTo>
                    <a:pt x="2464" y="1960"/>
                  </a:lnTo>
                  <a:lnTo>
                    <a:pt x="2464" y="2066"/>
                  </a:lnTo>
                  <a:lnTo>
                    <a:pt x="2460" y="2172"/>
                  </a:lnTo>
                  <a:lnTo>
                    <a:pt x="2460" y="2172"/>
                  </a:lnTo>
                  <a:lnTo>
                    <a:pt x="2452" y="2170"/>
                  </a:lnTo>
                  <a:lnTo>
                    <a:pt x="2442" y="2170"/>
                  </a:lnTo>
                  <a:lnTo>
                    <a:pt x="2418" y="2170"/>
                  </a:lnTo>
                  <a:lnTo>
                    <a:pt x="2406" y="2172"/>
                  </a:lnTo>
                  <a:lnTo>
                    <a:pt x="2396" y="2170"/>
                  </a:lnTo>
                  <a:lnTo>
                    <a:pt x="2388" y="2168"/>
                  </a:lnTo>
                  <a:lnTo>
                    <a:pt x="2380" y="2164"/>
                  </a:lnTo>
                  <a:lnTo>
                    <a:pt x="2380" y="2164"/>
                  </a:lnTo>
                  <a:lnTo>
                    <a:pt x="2380" y="572"/>
                  </a:lnTo>
                  <a:lnTo>
                    <a:pt x="2380" y="572"/>
                  </a:lnTo>
                  <a:lnTo>
                    <a:pt x="1670" y="572"/>
                  </a:lnTo>
                  <a:lnTo>
                    <a:pt x="1670" y="572"/>
                  </a:lnTo>
                  <a:lnTo>
                    <a:pt x="1668" y="540"/>
                  </a:lnTo>
                  <a:lnTo>
                    <a:pt x="1666" y="526"/>
                  </a:lnTo>
                  <a:lnTo>
                    <a:pt x="1662" y="518"/>
                  </a:lnTo>
                  <a:lnTo>
                    <a:pt x="1662" y="518"/>
                  </a:lnTo>
                  <a:lnTo>
                    <a:pt x="1496" y="518"/>
                  </a:lnTo>
                  <a:lnTo>
                    <a:pt x="1496" y="518"/>
                  </a:lnTo>
                  <a:lnTo>
                    <a:pt x="1494" y="522"/>
                  </a:lnTo>
                  <a:lnTo>
                    <a:pt x="1494" y="528"/>
                  </a:lnTo>
                  <a:lnTo>
                    <a:pt x="1494" y="546"/>
                  </a:lnTo>
                  <a:lnTo>
                    <a:pt x="1494" y="562"/>
                  </a:lnTo>
                  <a:lnTo>
                    <a:pt x="1492" y="568"/>
                  </a:lnTo>
                  <a:lnTo>
                    <a:pt x="1488" y="572"/>
                  </a:lnTo>
                  <a:lnTo>
                    <a:pt x="1488" y="572"/>
                  </a:lnTo>
                  <a:lnTo>
                    <a:pt x="1422" y="572"/>
                  </a:lnTo>
                  <a:lnTo>
                    <a:pt x="1422" y="572"/>
                  </a:lnTo>
                  <a:lnTo>
                    <a:pt x="1422" y="2520"/>
                  </a:lnTo>
                  <a:lnTo>
                    <a:pt x="1422" y="2520"/>
                  </a:lnTo>
                  <a:lnTo>
                    <a:pt x="1424" y="2556"/>
                  </a:lnTo>
                  <a:lnTo>
                    <a:pt x="1426" y="2590"/>
                  </a:lnTo>
                  <a:lnTo>
                    <a:pt x="1426" y="2604"/>
                  </a:lnTo>
                  <a:lnTo>
                    <a:pt x="1422" y="2618"/>
                  </a:lnTo>
                  <a:lnTo>
                    <a:pt x="1418" y="2628"/>
                  </a:lnTo>
                  <a:lnTo>
                    <a:pt x="1414" y="2632"/>
                  </a:lnTo>
                  <a:lnTo>
                    <a:pt x="1408" y="2636"/>
                  </a:lnTo>
                  <a:lnTo>
                    <a:pt x="1408" y="2636"/>
                  </a:lnTo>
                  <a:lnTo>
                    <a:pt x="1402" y="2410"/>
                  </a:lnTo>
                  <a:lnTo>
                    <a:pt x="1398" y="2182"/>
                  </a:lnTo>
                  <a:lnTo>
                    <a:pt x="1398" y="1950"/>
                  </a:lnTo>
                  <a:lnTo>
                    <a:pt x="1398" y="1718"/>
                  </a:lnTo>
                  <a:lnTo>
                    <a:pt x="1402" y="1252"/>
                  </a:lnTo>
                  <a:lnTo>
                    <a:pt x="1402" y="1018"/>
                  </a:lnTo>
                  <a:lnTo>
                    <a:pt x="1400" y="788"/>
                  </a:lnTo>
                  <a:lnTo>
                    <a:pt x="1400" y="788"/>
                  </a:lnTo>
                  <a:lnTo>
                    <a:pt x="1368" y="790"/>
                  </a:lnTo>
                  <a:lnTo>
                    <a:pt x="1338" y="792"/>
                  </a:lnTo>
                  <a:lnTo>
                    <a:pt x="1308" y="792"/>
                  </a:lnTo>
                  <a:lnTo>
                    <a:pt x="1280" y="790"/>
                  </a:lnTo>
                  <a:lnTo>
                    <a:pt x="1224" y="784"/>
                  </a:lnTo>
                  <a:lnTo>
                    <a:pt x="1168" y="774"/>
                  </a:lnTo>
                  <a:lnTo>
                    <a:pt x="1168" y="774"/>
                  </a:lnTo>
                  <a:lnTo>
                    <a:pt x="1146" y="752"/>
                  </a:lnTo>
                  <a:lnTo>
                    <a:pt x="1122" y="730"/>
                  </a:lnTo>
                  <a:lnTo>
                    <a:pt x="1098" y="706"/>
                  </a:lnTo>
                  <a:lnTo>
                    <a:pt x="1086" y="694"/>
                  </a:lnTo>
                  <a:lnTo>
                    <a:pt x="1074" y="680"/>
                  </a:lnTo>
                  <a:lnTo>
                    <a:pt x="1074" y="680"/>
                  </a:lnTo>
                  <a:lnTo>
                    <a:pt x="1052" y="660"/>
                  </a:lnTo>
                  <a:lnTo>
                    <a:pt x="1024" y="634"/>
                  </a:lnTo>
                  <a:lnTo>
                    <a:pt x="998" y="606"/>
                  </a:lnTo>
                  <a:lnTo>
                    <a:pt x="988" y="592"/>
                  </a:lnTo>
                  <a:lnTo>
                    <a:pt x="980" y="580"/>
                  </a:lnTo>
                  <a:lnTo>
                    <a:pt x="980" y="580"/>
                  </a:lnTo>
                  <a:lnTo>
                    <a:pt x="976" y="552"/>
                  </a:lnTo>
                  <a:lnTo>
                    <a:pt x="974" y="500"/>
                  </a:lnTo>
                  <a:lnTo>
                    <a:pt x="968" y="340"/>
                  </a:lnTo>
                  <a:lnTo>
                    <a:pt x="966" y="248"/>
                  </a:lnTo>
                  <a:lnTo>
                    <a:pt x="966" y="156"/>
                  </a:lnTo>
                  <a:lnTo>
                    <a:pt x="968" y="7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66" y="68"/>
                  </a:lnTo>
                  <a:lnTo>
                    <a:pt x="962" y="136"/>
                  </a:lnTo>
                  <a:lnTo>
                    <a:pt x="958" y="204"/>
                  </a:lnTo>
                  <a:lnTo>
                    <a:pt x="958" y="272"/>
                  </a:lnTo>
                  <a:lnTo>
                    <a:pt x="958" y="414"/>
                  </a:lnTo>
                  <a:lnTo>
                    <a:pt x="958" y="556"/>
                  </a:lnTo>
                  <a:lnTo>
                    <a:pt x="958" y="556"/>
                  </a:lnTo>
                  <a:lnTo>
                    <a:pt x="944" y="562"/>
                  </a:lnTo>
                  <a:lnTo>
                    <a:pt x="940" y="566"/>
                  </a:lnTo>
                  <a:lnTo>
                    <a:pt x="936" y="570"/>
                  </a:lnTo>
                  <a:lnTo>
                    <a:pt x="934" y="576"/>
                  </a:lnTo>
                  <a:lnTo>
                    <a:pt x="934" y="580"/>
                  </a:lnTo>
                  <a:lnTo>
                    <a:pt x="936" y="596"/>
                  </a:lnTo>
                  <a:lnTo>
                    <a:pt x="936" y="596"/>
                  </a:lnTo>
                  <a:lnTo>
                    <a:pt x="926" y="602"/>
                  </a:lnTo>
                  <a:lnTo>
                    <a:pt x="914" y="612"/>
                  </a:lnTo>
                  <a:lnTo>
                    <a:pt x="894" y="634"/>
                  </a:lnTo>
                  <a:lnTo>
                    <a:pt x="872" y="662"/>
                  </a:lnTo>
                  <a:lnTo>
                    <a:pt x="852" y="690"/>
                  </a:lnTo>
                  <a:lnTo>
                    <a:pt x="830" y="718"/>
                  </a:lnTo>
                  <a:lnTo>
                    <a:pt x="808" y="744"/>
                  </a:lnTo>
                  <a:lnTo>
                    <a:pt x="798" y="754"/>
                  </a:lnTo>
                  <a:lnTo>
                    <a:pt x="786" y="762"/>
                  </a:lnTo>
                  <a:lnTo>
                    <a:pt x="774" y="770"/>
                  </a:lnTo>
                  <a:lnTo>
                    <a:pt x="762" y="774"/>
                  </a:lnTo>
                  <a:lnTo>
                    <a:pt x="762" y="774"/>
                  </a:lnTo>
                  <a:lnTo>
                    <a:pt x="752" y="776"/>
                  </a:lnTo>
                  <a:lnTo>
                    <a:pt x="740" y="776"/>
                  </a:lnTo>
                  <a:lnTo>
                    <a:pt x="720" y="776"/>
                  </a:lnTo>
                  <a:lnTo>
                    <a:pt x="700" y="774"/>
                  </a:lnTo>
                  <a:lnTo>
                    <a:pt x="682" y="774"/>
                  </a:lnTo>
                  <a:lnTo>
                    <a:pt x="668" y="788"/>
                  </a:lnTo>
                  <a:lnTo>
                    <a:pt x="668" y="788"/>
                  </a:lnTo>
                  <a:lnTo>
                    <a:pt x="650" y="792"/>
                  </a:lnTo>
                  <a:lnTo>
                    <a:pt x="634" y="794"/>
                  </a:lnTo>
                  <a:lnTo>
                    <a:pt x="616" y="794"/>
                  </a:lnTo>
                  <a:lnTo>
                    <a:pt x="596" y="792"/>
                  </a:lnTo>
                  <a:lnTo>
                    <a:pt x="558" y="788"/>
                  </a:lnTo>
                  <a:lnTo>
                    <a:pt x="53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2" y="1114"/>
                  </a:lnTo>
                  <a:lnTo>
                    <a:pt x="512" y="1440"/>
                  </a:lnTo>
                  <a:lnTo>
                    <a:pt x="512" y="1766"/>
                  </a:lnTo>
                  <a:lnTo>
                    <a:pt x="508" y="2086"/>
                  </a:lnTo>
                  <a:lnTo>
                    <a:pt x="508" y="2086"/>
                  </a:lnTo>
                  <a:lnTo>
                    <a:pt x="478" y="2086"/>
                  </a:lnTo>
                  <a:lnTo>
                    <a:pt x="478" y="2086"/>
                  </a:lnTo>
                  <a:lnTo>
                    <a:pt x="476" y="2086"/>
                  </a:lnTo>
                  <a:lnTo>
                    <a:pt x="474" y="2084"/>
                  </a:lnTo>
                  <a:lnTo>
                    <a:pt x="474" y="2080"/>
                  </a:lnTo>
                  <a:lnTo>
                    <a:pt x="474" y="2064"/>
                  </a:lnTo>
                  <a:lnTo>
                    <a:pt x="474" y="2058"/>
                  </a:lnTo>
                  <a:lnTo>
                    <a:pt x="474" y="2050"/>
                  </a:lnTo>
                  <a:lnTo>
                    <a:pt x="470" y="2048"/>
                  </a:lnTo>
                  <a:lnTo>
                    <a:pt x="464" y="2048"/>
                  </a:lnTo>
                  <a:lnTo>
                    <a:pt x="464" y="2048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2226"/>
                  </a:lnTo>
                  <a:lnTo>
                    <a:pt x="0" y="2226"/>
                  </a:lnTo>
                  <a:lnTo>
                    <a:pt x="26" y="2262"/>
                  </a:lnTo>
                  <a:lnTo>
                    <a:pt x="54" y="2300"/>
                  </a:lnTo>
                  <a:lnTo>
                    <a:pt x="82" y="2336"/>
                  </a:lnTo>
                  <a:lnTo>
                    <a:pt x="112" y="2370"/>
                  </a:lnTo>
                  <a:lnTo>
                    <a:pt x="142" y="2406"/>
                  </a:lnTo>
                  <a:lnTo>
                    <a:pt x="174" y="2438"/>
                  </a:lnTo>
                  <a:lnTo>
                    <a:pt x="206" y="2470"/>
                  </a:lnTo>
                  <a:lnTo>
                    <a:pt x="240" y="2502"/>
                  </a:lnTo>
                  <a:lnTo>
                    <a:pt x="274" y="2532"/>
                  </a:lnTo>
                  <a:lnTo>
                    <a:pt x="310" y="2562"/>
                  </a:lnTo>
                  <a:lnTo>
                    <a:pt x="346" y="2590"/>
                  </a:lnTo>
                  <a:lnTo>
                    <a:pt x="384" y="2616"/>
                  </a:lnTo>
                  <a:lnTo>
                    <a:pt x="422" y="2644"/>
                  </a:lnTo>
                  <a:lnTo>
                    <a:pt x="460" y="2668"/>
                  </a:lnTo>
                  <a:lnTo>
                    <a:pt x="500" y="2692"/>
                  </a:lnTo>
                  <a:lnTo>
                    <a:pt x="540" y="2714"/>
                  </a:lnTo>
                  <a:lnTo>
                    <a:pt x="580" y="2736"/>
                  </a:lnTo>
                  <a:lnTo>
                    <a:pt x="622" y="2756"/>
                  </a:lnTo>
                  <a:lnTo>
                    <a:pt x="664" y="2776"/>
                  </a:lnTo>
                  <a:lnTo>
                    <a:pt x="708" y="2792"/>
                  </a:lnTo>
                  <a:lnTo>
                    <a:pt x="752" y="2810"/>
                  </a:lnTo>
                  <a:lnTo>
                    <a:pt x="796" y="2824"/>
                  </a:lnTo>
                  <a:lnTo>
                    <a:pt x="840" y="2838"/>
                  </a:lnTo>
                  <a:lnTo>
                    <a:pt x="886" y="2850"/>
                  </a:lnTo>
                  <a:lnTo>
                    <a:pt x="932" y="2862"/>
                  </a:lnTo>
                  <a:lnTo>
                    <a:pt x="980" y="2872"/>
                  </a:lnTo>
                  <a:lnTo>
                    <a:pt x="1026" y="2880"/>
                  </a:lnTo>
                  <a:lnTo>
                    <a:pt x="1074" y="2886"/>
                  </a:lnTo>
                  <a:lnTo>
                    <a:pt x="1122" y="2892"/>
                  </a:lnTo>
                  <a:lnTo>
                    <a:pt x="1170" y="2896"/>
                  </a:lnTo>
                  <a:lnTo>
                    <a:pt x="1220" y="2898"/>
                  </a:lnTo>
                  <a:lnTo>
                    <a:pt x="1268" y="2898"/>
                  </a:lnTo>
                  <a:lnTo>
                    <a:pt x="1268" y="2898"/>
                  </a:lnTo>
                  <a:lnTo>
                    <a:pt x="1336" y="2898"/>
                  </a:lnTo>
                  <a:lnTo>
                    <a:pt x="1402" y="2894"/>
                  </a:lnTo>
                  <a:lnTo>
                    <a:pt x="1466" y="2886"/>
                  </a:lnTo>
                  <a:lnTo>
                    <a:pt x="1532" y="2876"/>
                  </a:lnTo>
                  <a:lnTo>
                    <a:pt x="1594" y="2864"/>
                  </a:lnTo>
                  <a:lnTo>
                    <a:pt x="1658" y="2850"/>
                  </a:lnTo>
                  <a:lnTo>
                    <a:pt x="1718" y="2832"/>
                  </a:lnTo>
                  <a:lnTo>
                    <a:pt x="1780" y="2812"/>
                  </a:lnTo>
                  <a:lnTo>
                    <a:pt x="1838" y="2790"/>
                  </a:lnTo>
                  <a:lnTo>
                    <a:pt x="1896" y="2764"/>
                  </a:lnTo>
                  <a:lnTo>
                    <a:pt x="1954" y="2738"/>
                  </a:lnTo>
                  <a:lnTo>
                    <a:pt x="2010" y="2708"/>
                  </a:lnTo>
                  <a:lnTo>
                    <a:pt x="2064" y="2676"/>
                  </a:lnTo>
                  <a:lnTo>
                    <a:pt x="2116" y="2644"/>
                  </a:lnTo>
                  <a:lnTo>
                    <a:pt x="2168" y="2608"/>
                  </a:lnTo>
                  <a:lnTo>
                    <a:pt x="2218" y="2570"/>
                  </a:lnTo>
                  <a:lnTo>
                    <a:pt x="2266" y="2530"/>
                  </a:lnTo>
                  <a:lnTo>
                    <a:pt x="2312" y="2490"/>
                  </a:lnTo>
                  <a:lnTo>
                    <a:pt x="2356" y="2446"/>
                  </a:lnTo>
                  <a:lnTo>
                    <a:pt x="2400" y="2400"/>
                  </a:lnTo>
                  <a:lnTo>
                    <a:pt x="2440" y="2354"/>
                  </a:lnTo>
                  <a:lnTo>
                    <a:pt x="2480" y="2306"/>
                  </a:lnTo>
                  <a:lnTo>
                    <a:pt x="2516" y="2256"/>
                  </a:lnTo>
                  <a:lnTo>
                    <a:pt x="2552" y="2204"/>
                  </a:lnTo>
                  <a:lnTo>
                    <a:pt x="2586" y="2150"/>
                  </a:lnTo>
                  <a:lnTo>
                    <a:pt x="2616" y="2096"/>
                  </a:lnTo>
                  <a:lnTo>
                    <a:pt x="2646" y="2040"/>
                  </a:lnTo>
                  <a:lnTo>
                    <a:pt x="2672" y="1984"/>
                  </a:lnTo>
                  <a:lnTo>
                    <a:pt x="2696" y="1926"/>
                  </a:lnTo>
                  <a:lnTo>
                    <a:pt x="2718" y="1866"/>
                  </a:lnTo>
                  <a:lnTo>
                    <a:pt x="2738" y="1804"/>
                  </a:lnTo>
                  <a:lnTo>
                    <a:pt x="2754" y="1744"/>
                  </a:lnTo>
                  <a:lnTo>
                    <a:pt x="2754" y="1744"/>
                  </a:lnTo>
                  <a:lnTo>
                    <a:pt x="2754" y="1730"/>
                  </a:lnTo>
                  <a:lnTo>
                    <a:pt x="2756" y="1716"/>
                  </a:lnTo>
                  <a:lnTo>
                    <a:pt x="2758" y="1692"/>
                  </a:lnTo>
                  <a:lnTo>
                    <a:pt x="2758" y="1692"/>
                  </a:lnTo>
                  <a:close/>
                  <a:moveTo>
                    <a:pt x="972" y="618"/>
                  </a:moveTo>
                  <a:lnTo>
                    <a:pt x="972" y="618"/>
                  </a:lnTo>
                  <a:lnTo>
                    <a:pt x="994" y="634"/>
                  </a:lnTo>
                  <a:lnTo>
                    <a:pt x="1016" y="652"/>
                  </a:lnTo>
                  <a:lnTo>
                    <a:pt x="1060" y="694"/>
                  </a:lnTo>
                  <a:lnTo>
                    <a:pt x="1100" y="734"/>
                  </a:lnTo>
                  <a:lnTo>
                    <a:pt x="1132" y="774"/>
                  </a:lnTo>
                  <a:lnTo>
                    <a:pt x="1132" y="774"/>
                  </a:lnTo>
                  <a:lnTo>
                    <a:pt x="972" y="774"/>
                  </a:lnTo>
                  <a:lnTo>
                    <a:pt x="972" y="774"/>
                  </a:lnTo>
                  <a:lnTo>
                    <a:pt x="972" y="618"/>
                  </a:lnTo>
                  <a:lnTo>
                    <a:pt x="972" y="618"/>
                  </a:lnTo>
                  <a:close/>
                  <a:moveTo>
                    <a:pt x="802" y="2284"/>
                  </a:moveTo>
                  <a:lnTo>
                    <a:pt x="670" y="2284"/>
                  </a:lnTo>
                  <a:lnTo>
                    <a:pt x="670" y="2152"/>
                  </a:lnTo>
                  <a:lnTo>
                    <a:pt x="802" y="2152"/>
                  </a:lnTo>
                  <a:lnTo>
                    <a:pt x="802" y="2284"/>
                  </a:lnTo>
                  <a:close/>
                  <a:moveTo>
                    <a:pt x="802" y="2056"/>
                  </a:moveTo>
                  <a:lnTo>
                    <a:pt x="670" y="2056"/>
                  </a:lnTo>
                  <a:lnTo>
                    <a:pt x="670" y="1924"/>
                  </a:lnTo>
                  <a:lnTo>
                    <a:pt x="802" y="1924"/>
                  </a:lnTo>
                  <a:lnTo>
                    <a:pt x="802" y="2056"/>
                  </a:lnTo>
                  <a:close/>
                  <a:moveTo>
                    <a:pt x="802" y="1828"/>
                  </a:moveTo>
                  <a:lnTo>
                    <a:pt x="670" y="1828"/>
                  </a:lnTo>
                  <a:lnTo>
                    <a:pt x="670" y="1696"/>
                  </a:lnTo>
                  <a:lnTo>
                    <a:pt x="802" y="1696"/>
                  </a:lnTo>
                  <a:lnTo>
                    <a:pt x="802" y="1828"/>
                  </a:lnTo>
                  <a:close/>
                  <a:moveTo>
                    <a:pt x="802" y="1600"/>
                  </a:moveTo>
                  <a:lnTo>
                    <a:pt x="670" y="1600"/>
                  </a:lnTo>
                  <a:lnTo>
                    <a:pt x="670" y="1468"/>
                  </a:lnTo>
                  <a:lnTo>
                    <a:pt x="802" y="1468"/>
                  </a:lnTo>
                  <a:lnTo>
                    <a:pt x="802" y="1600"/>
                  </a:lnTo>
                  <a:close/>
                  <a:moveTo>
                    <a:pt x="802" y="1372"/>
                  </a:moveTo>
                  <a:lnTo>
                    <a:pt x="670" y="1372"/>
                  </a:lnTo>
                  <a:lnTo>
                    <a:pt x="670" y="1240"/>
                  </a:lnTo>
                  <a:lnTo>
                    <a:pt x="802" y="1240"/>
                  </a:lnTo>
                  <a:lnTo>
                    <a:pt x="802" y="1372"/>
                  </a:lnTo>
                  <a:close/>
                  <a:moveTo>
                    <a:pt x="802" y="1144"/>
                  </a:moveTo>
                  <a:lnTo>
                    <a:pt x="670" y="1144"/>
                  </a:lnTo>
                  <a:lnTo>
                    <a:pt x="670" y="1012"/>
                  </a:lnTo>
                  <a:lnTo>
                    <a:pt x="802" y="1012"/>
                  </a:lnTo>
                  <a:lnTo>
                    <a:pt x="802" y="1144"/>
                  </a:lnTo>
                  <a:close/>
                  <a:moveTo>
                    <a:pt x="864" y="696"/>
                  </a:moveTo>
                  <a:lnTo>
                    <a:pt x="864" y="696"/>
                  </a:lnTo>
                  <a:lnTo>
                    <a:pt x="884" y="678"/>
                  </a:lnTo>
                  <a:lnTo>
                    <a:pt x="902" y="658"/>
                  </a:lnTo>
                  <a:lnTo>
                    <a:pt x="936" y="618"/>
                  </a:lnTo>
                  <a:lnTo>
                    <a:pt x="936" y="618"/>
                  </a:lnTo>
                  <a:lnTo>
                    <a:pt x="940" y="636"/>
                  </a:lnTo>
                  <a:lnTo>
                    <a:pt x="942" y="656"/>
                  </a:lnTo>
                  <a:lnTo>
                    <a:pt x="942" y="696"/>
                  </a:lnTo>
                  <a:lnTo>
                    <a:pt x="942" y="736"/>
                  </a:lnTo>
                  <a:lnTo>
                    <a:pt x="942" y="756"/>
                  </a:lnTo>
                  <a:lnTo>
                    <a:pt x="944" y="774"/>
                  </a:lnTo>
                  <a:lnTo>
                    <a:pt x="944" y="774"/>
                  </a:lnTo>
                  <a:lnTo>
                    <a:pt x="806" y="774"/>
                  </a:lnTo>
                  <a:lnTo>
                    <a:pt x="806" y="774"/>
                  </a:lnTo>
                  <a:lnTo>
                    <a:pt x="806" y="766"/>
                  </a:lnTo>
                  <a:lnTo>
                    <a:pt x="808" y="758"/>
                  </a:lnTo>
                  <a:lnTo>
                    <a:pt x="814" y="750"/>
                  </a:lnTo>
                  <a:lnTo>
                    <a:pt x="824" y="740"/>
                  </a:lnTo>
                  <a:lnTo>
                    <a:pt x="844" y="718"/>
                  </a:lnTo>
                  <a:lnTo>
                    <a:pt x="854" y="708"/>
                  </a:lnTo>
                  <a:lnTo>
                    <a:pt x="864" y="696"/>
                  </a:lnTo>
                  <a:lnTo>
                    <a:pt x="864" y="696"/>
                  </a:lnTo>
                  <a:close/>
                  <a:moveTo>
                    <a:pt x="1026" y="2670"/>
                  </a:moveTo>
                  <a:lnTo>
                    <a:pt x="894" y="2670"/>
                  </a:lnTo>
                  <a:lnTo>
                    <a:pt x="894" y="2380"/>
                  </a:lnTo>
                  <a:lnTo>
                    <a:pt x="1026" y="2380"/>
                  </a:lnTo>
                  <a:lnTo>
                    <a:pt x="1026" y="2670"/>
                  </a:lnTo>
                  <a:close/>
                  <a:moveTo>
                    <a:pt x="1026" y="2284"/>
                  </a:moveTo>
                  <a:lnTo>
                    <a:pt x="894" y="2284"/>
                  </a:lnTo>
                  <a:lnTo>
                    <a:pt x="894" y="2152"/>
                  </a:lnTo>
                  <a:lnTo>
                    <a:pt x="1026" y="2152"/>
                  </a:lnTo>
                  <a:lnTo>
                    <a:pt x="1026" y="2284"/>
                  </a:lnTo>
                  <a:close/>
                  <a:moveTo>
                    <a:pt x="1026" y="2056"/>
                  </a:moveTo>
                  <a:lnTo>
                    <a:pt x="894" y="2056"/>
                  </a:lnTo>
                  <a:lnTo>
                    <a:pt x="894" y="1924"/>
                  </a:lnTo>
                  <a:lnTo>
                    <a:pt x="1026" y="1924"/>
                  </a:lnTo>
                  <a:lnTo>
                    <a:pt x="1026" y="2056"/>
                  </a:lnTo>
                  <a:close/>
                  <a:moveTo>
                    <a:pt x="1026" y="1828"/>
                  </a:moveTo>
                  <a:lnTo>
                    <a:pt x="894" y="1828"/>
                  </a:lnTo>
                  <a:lnTo>
                    <a:pt x="894" y="1696"/>
                  </a:lnTo>
                  <a:lnTo>
                    <a:pt x="1026" y="1696"/>
                  </a:lnTo>
                  <a:lnTo>
                    <a:pt x="1026" y="1828"/>
                  </a:lnTo>
                  <a:close/>
                  <a:moveTo>
                    <a:pt x="1026" y="1600"/>
                  </a:moveTo>
                  <a:lnTo>
                    <a:pt x="894" y="1600"/>
                  </a:lnTo>
                  <a:lnTo>
                    <a:pt x="894" y="1468"/>
                  </a:lnTo>
                  <a:lnTo>
                    <a:pt x="1026" y="1468"/>
                  </a:lnTo>
                  <a:lnTo>
                    <a:pt x="1026" y="1600"/>
                  </a:lnTo>
                  <a:close/>
                  <a:moveTo>
                    <a:pt x="1026" y="1372"/>
                  </a:moveTo>
                  <a:lnTo>
                    <a:pt x="894" y="1372"/>
                  </a:lnTo>
                  <a:lnTo>
                    <a:pt x="894" y="1240"/>
                  </a:lnTo>
                  <a:lnTo>
                    <a:pt x="1026" y="1240"/>
                  </a:lnTo>
                  <a:lnTo>
                    <a:pt x="1026" y="1372"/>
                  </a:lnTo>
                  <a:close/>
                  <a:moveTo>
                    <a:pt x="1026" y="1144"/>
                  </a:moveTo>
                  <a:lnTo>
                    <a:pt x="894" y="1144"/>
                  </a:lnTo>
                  <a:lnTo>
                    <a:pt x="894" y="1012"/>
                  </a:lnTo>
                  <a:lnTo>
                    <a:pt x="1026" y="1012"/>
                  </a:lnTo>
                  <a:lnTo>
                    <a:pt x="1026" y="1144"/>
                  </a:lnTo>
                  <a:close/>
                  <a:moveTo>
                    <a:pt x="1252" y="2284"/>
                  </a:moveTo>
                  <a:lnTo>
                    <a:pt x="1118" y="2284"/>
                  </a:lnTo>
                  <a:lnTo>
                    <a:pt x="1118" y="2152"/>
                  </a:lnTo>
                  <a:lnTo>
                    <a:pt x="1252" y="2152"/>
                  </a:lnTo>
                  <a:lnTo>
                    <a:pt x="1252" y="2284"/>
                  </a:lnTo>
                  <a:close/>
                  <a:moveTo>
                    <a:pt x="1252" y="2056"/>
                  </a:moveTo>
                  <a:lnTo>
                    <a:pt x="1118" y="2056"/>
                  </a:lnTo>
                  <a:lnTo>
                    <a:pt x="1118" y="1924"/>
                  </a:lnTo>
                  <a:lnTo>
                    <a:pt x="1252" y="1924"/>
                  </a:lnTo>
                  <a:lnTo>
                    <a:pt x="1252" y="2056"/>
                  </a:lnTo>
                  <a:close/>
                  <a:moveTo>
                    <a:pt x="1252" y="1828"/>
                  </a:moveTo>
                  <a:lnTo>
                    <a:pt x="1118" y="1828"/>
                  </a:lnTo>
                  <a:lnTo>
                    <a:pt x="1118" y="1696"/>
                  </a:lnTo>
                  <a:lnTo>
                    <a:pt x="1252" y="1696"/>
                  </a:lnTo>
                  <a:lnTo>
                    <a:pt x="1252" y="1828"/>
                  </a:lnTo>
                  <a:close/>
                  <a:moveTo>
                    <a:pt x="1252" y="1600"/>
                  </a:moveTo>
                  <a:lnTo>
                    <a:pt x="1118" y="1600"/>
                  </a:lnTo>
                  <a:lnTo>
                    <a:pt x="1118" y="1468"/>
                  </a:lnTo>
                  <a:lnTo>
                    <a:pt x="1252" y="1468"/>
                  </a:lnTo>
                  <a:lnTo>
                    <a:pt x="1252" y="1600"/>
                  </a:lnTo>
                  <a:close/>
                  <a:moveTo>
                    <a:pt x="1252" y="1372"/>
                  </a:moveTo>
                  <a:lnTo>
                    <a:pt x="1118" y="1372"/>
                  </a:lnTo>
                  <a:lnTo>
                    <a:pt x="1118" y="1240"/>
                  </a:lnTo>
                  <a:lnTo>
                    <a:pt x="1252" y="1240"/>
                  </a:lnTo>
                  <a:lnTo>
                    <a:pt x="1252" y="1372"/>
                  </a:lnTo>
                  <a:close/>
                  <a:moveTo>
                    <a:pt x="1252" y="1144"/>
                  </a:moveTo>
                  <a:lnTo>
                    <a:pt x="1118" y="1144"/>
                  </a:lnTo>
                  <a:lnTo>
                    <a:pt x="1118" y="1012"/>
                  </a:lnTo>
                  <a:lnTo>
                    <a:pt x="1252" y="1012"/>
                  </a:lnTo>
                  <a:lnTo>
                    <a:pt x="1252" y="1144"/>
                  </a:lnTo>
                  <a:close/>
                  <a:moveTo>
                    <a:pt x="1726" y="2284"/>
                  </a:moveTo>
                  <a:lnTo>
                    <a:pt x="1594" y="2284"/>
                  </a:lnTo>
                  <a:lnTo>
                    <a:pt x="1594" y="2152"/>
                  </a:lnTo>
                  <a:lnTo>
                    <a:pt x="1726" y="2152"/>
                  </a:lnTo>
                  <a:lnTo>
                    <a:pt x="1726" y="2284"/>
                  </a:lnTo>
                  <a:close/>
                  <a:moveTo>
                    <a:pt x="1726" y="2056"/>
                  </a:moveTo>
                  <a:lnTo>
                    <a:pt x="1594" y="2056"/>
                  </a:lnTo>
                  <a:lnTo>
                    <a:pt x="1594" y="1924"/>
                  </a:lnTo>
                  <a:lnTo>
                    <a:pt x="1726" y="1924"/>
                  </a:lnTo>
                  <a:lnTo>
                    <a:pt x="1726" y="2056"/>
                  </a:lnTo>
                  <a:close/>
                  <a:moveTo>
                    <a:pt x="1726" y="1828"/>
                  </a:moveTo>
                  <a:lnTo>
                    <a:pt x="1594" y="1828"/>
                  </a:lnTo>
                  <a:lnTo>
                    <a:pt x="1594" y="1696"/>
                  </a:lnTo>
                  <a:lnTo>
                    <a:pt x="1726" y="1696"/>
                  </a:lnTo>
                  <a:lnTo>
                    <a:pt x="1726" y="1828"/>
                  </a:lnTo>
                  <a:close/>
                  <a:moveTo>
                    <a:pt x="1726" y="1600"/>
                  </a:moveTo>
                  <a:lnTo>
                    <a:pt x="1594" y="1600"/>
                  </a:lnTo>
                  <a:lnTo>
                    <a:pt x="1594" y="1468"/>
                  </a:lnTo>
                  <a:lnTo>
                    <a:pt x="1726" y="1468"/>
                  </a:lnTo>
                  <a:lnTo>
                    <a:pt x="1726" y="1600"/>
                  </a:lnTo>
                  <a:close/>
                  <a:moveTo>
                    <a:pt x="1726" y="1372"/>
                  </a:moveTo>
                  <a:lnTo>
                    <a:pt x="1594" y="1372"/>
                  </a:lnTo>
                  <a:lnTo>
                    <a:pt x="1594" y="1240"/>
                  </a:lnTo>
                  <a:lnTo>
                    <a:pt x="1726" y="1240"/>
                  </a:lnTo>
                  <a:lnTo>
                    <a:pt x="1726" y="1372"/>
                  </a:lnTo>
                  <a:close/>
                  <a:moveTo>
                    <a:pt x="1726" y="1144"/>
                  </a:moveTo>
                  <a:lnTo>
                    <a:pt x="1594" y="1144"/>
                  </a:lnTo>
                  <a:lnTo>
                    <a:pt x="1594" y="1012"/>
                  </a:lnTo>
                  <a:lnTo>
                    <a:pt x="1726" y="1012"/>
                  </a:lnTo>
                  <a:lnTo>
                    <a:pt x="1726" y="1144"/>
                  </a:lnTo>
                  <a:close/>
                  <a:moveTo>
                    <a:pt x="1726" y="916"/>
                  </a:moveTo>
                  <a:lnTo>
                    <a:pt x="1594" y="916"/>
                  </a:lnTo>
                  <a:lnTo>
                    <a:pt x="1594" y="782"/>
                  </a:lnTo>
                  <a:lnTo>
                    <a:pt x="1726" y="782"/>
                  </a:lnTo>
                  <a:lnTo>
                    <a:pt x="1726" y="916"/>
                  </a:lnTo>
                  <a:close/>
                  <a:moveTo>
                    <a:pt x="1950" y="2670"/>
                  </a:moveTo>
                  <a:lnTo>
                    <a:pt x="1818" y="2670"/>
                  </a:lnTo>
                  <a:lnTo>
                    <a:pt x="1818" y="2380"/>
                  </a:lnTo>
                  <a:lnTo>
                    <a:pt x="1950" y="2380"/>
                  </a:lnTo>
                  <a:lnTo>
                    <a:pt x="1950" y="2670"/>
                  </a:lnTo>
                  <a:close/>
                  <a:moveTo>
                    <a:pt x="1950" y="2284"/>
                  </a:moveTo>
                  <a:lnTo>
                    <a:pt x="1818" y="2284"/>
                  </a:lnTo>
                  <a:lnTo>
                    <a:pt x="1818" y="2152"/>
                  </a:lnTo>
                  <a:lnTo>
                    <a:pt x="1950" y="2152"/>
                  </a:lnTo>
                  <a:lnTo>
                    <a:pt x="1950" y="2284"/>
                  </a:lnTo>
                  <a:close/>
                  <a:moveTo>
                    <a:pt x="1950" y="2056"/>
                  </a:moveTo>
                  <a:lnTo>
                    <a:pt x="1818" y="2056"/>
                  </a:lnTo>
                  <a:lnTo>
                    <a:pt x="1818" y="1924"/>
                  </a:lnTo>
                  <a:lnTo>
                    <a:pt x="1950" y="1924"/>
                  </a:lnTo>
                  <a:lnTo>
                    <a:pt x="1950" y="2056"/>
                  </a:lnTo>
                  <a:close/>
                  <a:moveTo>
                    <a:pt x="1950" y="1828"/>
                  </a:moveTo>
                  <a:lnTo>
                    <a:pt x="1818" y="1828"/>
                  </a:lnTo>
                  <a:lnTo>
                    <a:pt x="1818" y="1696"/>
                  </a:lnTo>
                  <a:lnTo>
                    <a:pt x="1950" y="1696"/>
                  </a:lnTo>
                  <a:lnTo>
                    <a:pt x="1950" y="1828"/>
                  </a:lnTo>
                  <a:close/>
                  <a:moveTo>
                    <a:pt x="1950" y="1600"/>
                  </a:moveTo>
                  <a:lnTo>
                    <a:pt x="1818" y="1600"/>
                  </a:lnTo>
                  <a:lnTo>
                    <a:pt x="1818" y="1468"/>
                  </a:lnTo>
                  <a:lnTo>
                    <a:pt x="1950" y="1468"/>
                  </a:lnTo>
                  <a:lnTo>
                    <a:pt x="1950" y="1600"/>
                  </a:lnTo>
                  <a:close/>
                  <a:moveTo>
                    <a:pt x="1950" y="1372"/>
                  </a:moveTo>
                  <a:lnTo>
                    <a:pt x="1818" y="1372"/>
                  </a:lnTo>
                  <a:lnTo>
                    <a:pt x="1818" y="1240"/>
                  </a:lnTo>
                  <a:lnTo>
                    <a:pt x="1950" y="1240"/>
                  </a:lnTo>
                  <a:lnTo>
                    <a:pt x="1950" y="1372"/>
                  </a:lnTo>
                  <a:close/>
                  <a:moveTo>
                    <a:pt x="1950" y="1144"/>
                  </a:moveTo>
                  <a:lnTo>
                    <a:pt x="1818" y="1144"/>
                  </a:lnTo>
                  <a:lnTo>
                    <a:pt x="1818" y="1012"/>
                  </a:lnTo>
                  <a:lnTo>
                    <a:pt x="1950" y="1012"/>
                  </a:lnTo>
                  <a:lnTo>
                    <a:pt x="1950" y="1144"/>
                  </a:lnTo>
                  <a:close/>
                  <a:moveTo>
                    <a:pt x="1950" y="916"/>
                  </a:moveTo>
                  <a:lnTo>
                    <a:pt x="1818" y="916"/>
                  </a:lnTo>
                  <a:lnTo>
                    <a:pt x="1818" y="782"/>
                  </a:lnTo>
                  <a:lnTo>
                    <a:pt x="1950" y="782"/>
                  </a:lnTo>
                  <a:lnTo>
                    <a:pt x="1950" y="916"/>
                  </a:lnTo>
                  <a:close/>
                  <a:moveTo>
                    <a:pt x="2176" y="2284"/>
                  </a:moveTo>
                  <a:lnTo>
                    <a:pt x="2042" y="2284"/>
                  </a:lnTo>
                  <a:lnTo>
                    <a:pt x="2042" y="2152"/>
                  </a:lnTo>
                  <a:lnTo>
                    <a:pt x="2176" y="2152"/>
                  </a:lnTo>
                  <a:lnTo>
                    <a:pt x="2176" y="2284"/>
                  </a:lnTo>
                  <a:close/>
                  <a:moveTo>
                    <a:pt x="2176" y="2056"/>
                  </a:moveTo>
                  <a:lnTo>
                    <a:pt x="2042" y="2056"/>
                  </a:lnTo>
                  <a:lnTo>
                    <a:pt x="2042" y="1924"/>
                  </a:lnTo>
                  <a:lnTo>
                    <a:pt x="2176" y="1924"/>
                  </a:lnTo>
                  <a:lnTo>
                    <a:pt x="2176" y="2056"/>
                  </a:lnTo>
                  <a:close/>
                  <a:moveTo>
                    <a:pt x="2176" y="1828"/>
                  </a:moveTo>
                  <a:lnTo>
                    <a:pt x="2042" y="1828"/>
                  </a:lnTo>
                  <a:lnTo>
                    <a:pt x="2042" y="1696"/>
                  </a:lnTo>
                  <a:lnTo>
                    <a:pt x="2176" y="1696"/>
                  </a:lnTo>
                  <a:lnTo>
                    <a:pt x="2176" y="1828"/>
                  </a:lnTo>
                  <a:close/>
                  <a:moveTo>
                    <a:pt x="2176" y="1600"/>
                  </a:moveTo>
                  <a:lnTo>
                    <a:pt x="2042" y="1600"/>
                  </a:lnTo>
                  <a:lnTo>
                    <a:pt x="2042" y="1468"/>
                  </a:lnTo>
                  <a:lnTo>
                    <a:pt x="2176" y="1468"/>
                  </a:lnTo>
                  <a:lnTo>
                    <a:pt x="2176" y="1600"/>
                  </a:lnTo>
                  <a:close/>
                  <a:moveTo>
                    <a:pt x="2176" y="1372"/>
                  </a:moveTo>
                  <a:lnTo>
                    <a:pt x="2042" y="1372"/>
                  </a:lnTo>
                  <a:lnTo>
                    <a:pt x="2042" y="1240"/>
                  </a:lnTo>
                  <a:lnTo>
                    <a:pt x="2176" y="1240"/>
                  </a:lnTo>
                  <a:lnTo>
                    <a:pt x="2176" y="1372"/>
                  </a:lnTo>
                  <a:close/>
                  <a:moveTo>
                    <a:pt x="2176" y="1144"/>
                  </a:moveTo>
                  <a:lnTo>
                    <a:pt x="2042" y="1144"/>
                  </a:lnTo>
                  <a:lnTo>
                    <a:pt x="2042" y="1012"/>
                  </a:lnTo>
                  <a:lnTo>
                    <a:pt x="2176" y="1012"/>
                  </a:lnTo>
                  <a:lnTo>
                    <a:pt x="2176" y="1144"/>
                  </a:lnTo>
                  <a:close/>
                  <a:moveTo>
                    <a:pt x="2176" y="916"/>
                  </a:moveTo>
                  <a:lnTo>
                    <a:pt x="2042" y="916"/>
                  </a:lnTo>
                  <a:lnTo>
                    <a:pt x="2042" y="782"/>
                  </a:lnTo>
                  <a:lnTo>
                    <a:pt x="2176" y="782"/>
                  </a:lnTo>
                  <a:lnTo>
                    <a:pt x="2176" y="9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</p:grpSp>
      <p:grpSp>
        <p:nvGrpSpPr>
          <p:cNvPr id="52" name="Group 4"/>
          <p:cNvGrpSpPr/>
          <p:nvPr/>
        </p:nvGrpSpPr>
        <p:grpSpPr>
          <a:xfrm>
            <a:off x="5322444" y="2161437"/>
            <a:ext cx="457538" cy="462378"/>
            <a:chOff x="1320817" y="2265179"/>
            <a:chExt cx="612775" cy="612775"/>
          </a:xfrm>
        </p:grpSpPr>
        <p:sp>
          <p:nvSpPr>
            <p:cNvPr id="53" name="Oval 525"/>
            <p:cNvSpPr/>
            <p:nvPr/>
          </p:nvSpPr>
          <p:spPr bwMode="ltGray">
            <a:xfrm>
              <a:off x="132081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F5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54" name="Group 443"/>
            <p:cNvGrpSpPr/>
            <p:nvPr/>
          </p:nvGrpSpPr>
          <p:grpSpPr>
            <a:xfrm>
              <a:off x="1424260" y="2396755"/>
              <a:ext cx="438380" cy="315129"/>
              <a:chOff x="6507163" y="4090988"/>
              <a:chExt cx="496887" cy="357187"/>
            </a:xfrm>
            <a:solidFill>
              <a:schemeClr val="bg2"/>
            </a:solidFill>
          </p:grpSpPr>
          <p:sp>
            <p:nvSpPr>
              <p:cNvPr id="55" name="Freeform 11"/>
              <p:cNvSpPr>
                <a:spLocks noEditPoints="1"/>
              </p:cNvSpPr>
              <p:nvPr/>
            </p:nvSpPr>
            <p:spPr bwMode="auto">
              <a:xfrm>
                <a:off x="6578600" y="4113213"/>
                <a:ext cx="354012" cy="217488"/>
              </a:xfrm>
              <a:custGeom>
                <a:avLst/>
                <a:gdLst>
                  <a:gd name="T0" fmla="*/ 216 w 223"/>
                  <a:gd name="T1" fmla="*/ 0 h 137"/>
                  <a:gd name="T2" fmla="*/ 7 w 223"/>
                  <a:gd name="T3" fmla="*/ 0 h 137"/>
                  <a:gd name="T4" fmla="*/ 7 w 223"/>
                  <a:gd name="T5" fmla="*/ 0 h 137"/>
                  <a:gd name="T6" fmla="*/ 4 w 223"/>
                  <a:gd name="T7" fmla="*/ 0 h 137"/>
                  <a:gd name="T8" fmla="*/ 1 w 223"/>
                  <a:gd name="T9" fmla="*/ 2 h 137"/>
                  <a:gd name="T10" fmla="*/ 0 w 223"/>
                  <a:gd name="T11" fmla="*/ 5 h 137"/>
                  <a:gd name="T12" fmla="*/ 0 w 223"/>
                  <a:gd name="T13" fmla="*/ 7 h 137"/>
                  <a:gd name="T14" fmla="*/ 0 w 223"/>
                  <a:gd name="T15" fmla="*/ 137 h 137"/>
                  <a:gd name="T16" fmla="*/ 223 w 223"/>
                  <a:gd name="T17" fmla="*/ 137 h 137"/>
                  <a:gd name="T18" fmla="*/ 223 w 223"/>
                  <a:gd name="T19" fmla="*/ 7 h 137"/>
                  <a:gd name="T20" fmla="*/ 223 w 223"/>
                  <a:gd name="T21" fmla="*/ 7 h 137"/>
                  <a:gd name="T22" fmla="*/ 222 w 223"/>
                  <a:gd name="T23" fmla="*/ 5 h 137"/>
                  <a:gd name="T24" fmla="*/ 220 w 223"/>
                  <a:gd name="T25" fmla="*/ 2 h 137"/>
                  <a:gd name="T26" fmla="*/ 219 w 223"/>
                  <a:gd name="T27" fmla="*/ 0 h 137"/>
                  <a:gd name="T28" fmla="*/ 216 w 223"/>
                  <a:gd name="T29" fmla="*/ 0 h 137"/>
                  <a:gd name="T30" fmla="*/ 216 w 223"/>
                  <a:gd name="T31" fmla="*/ 0 h 137"/>
                  <a:gd name="T32" fmla="*/ 216 w 223"/>
                  <a:gd name="T33" fmla="*/ 26 h 137"/>
                  <a:gd name="T34" fmla="*/ 216 w 223"/>
                  <a:gd name="T35" fmla="*/ 26 h 137"/>
                  <a:gd name="T36" fmla="*/ 199 w 223"/>
                  <a:gd name="T37" fmla="*/ 38 h 137"/>
                  <a:gd name="T38" fmla="*/ 176 w 223"/>
                  <a:gd name="T39" fmla="*/ 49 h 137"/>
                  <a:gd name="T40" fmla="*/ 150 w 223"/>
                  <a:gd name="T41" fmla="*/ 59 h 137"/>
                  <a:gd name="T42" fmla="*/ 122 w 223"/>
                  <a:gd name="T43" fmla="*/ 69 h 137"/>
                  <a:gd name="T44" fmla="*/ 93 w 223"/>
                  <a:gd name="T45" fmla="*/ 78 h 137"/>
                  <a:gd name="T46" fmla="*/ 63 w 223"/>
                  <a:gd name="T47" fmla="*/ 85 h 137"/>
                  <a:gd name="T48" fmla="*/ 7 w 223"/>
                  <a:gd name="T49" fmla="*/ 98 h 137"/>
                  <a:gd name="T50" fmla="*/ 7 w 223"/>
                  <a:gd name="T51" fmla="*/ 98 h 137"/>
                  <a:gd name="T52" fmla="*/ 7 w 223"/>
                  <a:gd name="T53" fmla="*/ 6 h 137"/>
                  <a:gd name="T54" fmla="*/ 216 w 223"/>
                  <a:gd name="T55" fmla="*/ 6 h 137"/>
                  <a:gd name="T56" fmla="*/ 216 w 223"/>
                  <a:gd name="T57" fmla="*/ 6 h 137"/>
                  <a:gd name="T58" fmla="*/ 216 w 223"/>
                  <a:gd name="T59" fmla="*/ 10 h 137"/>
                  <a:gd name="T60" fmla="*/ 216 w 223"/>
                  <a:gd name="T61" fmla="*/ 2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3" h="137">
                    <a:moveTo>
                      <a:pt x="216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37"/>
                    </a:lnTo>
                    <a:lnTo>
                      <a:pt x="223" y="137"/>
                    </a:lnTo>
                    <a:lnTo>
                      <a:pt x="223" y="7"/>
                    </a:lnTo>
                    <a:lnTo>
                      <a:pt x="223" y="7"/>
                    </a:lnTo>
                    <a:lnTo>
                      <a:pt x="222" y="5"/>
                    </a:lnTo>
                    <a:lnTo>
                      <a:pt x="220" y="2"/>
                    </a:lnTo>
                    <a:lnTo>
                      <a:pt x="219" y="0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  <a:moveTo>
                      <a:pt x="216" y="26"/>
                    </a:moveTo>
                    <a:lnTo>
                      <a:pt x="216" y="26"/>
                    </a:lnTo>
                    <a:lnTo>
                      <a:pt x="199" y="38"/>
                    </a:lnTo>
                    <a:lnTo>
                      <a:pt x="176" y="49"/>
                    </a:lnTo>
                    <a:lnTo>
                      <a:pt x="150" y="59"/>
                    </a:lnTo>
                    <a:lnTo>
                      <a:pt x="122" y="69"/>
                    </a:lnTo>
                    <a:lnTo>
                      <a:pt x="93" y="78"/>
                    </a:lnTo>
                    <a:lnTo>
                      <a:pt x="63" y="85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10"/>
                    </a:lnTo>
                    <a:lnTo>
                      <a:pt x="216" y="26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56" name="Freeform 12"/>
              <p:cNvSpPr>
                <a:spLocks noEditPoints="1"/>
              </p:cNvSpPr>
              <p:nvPr/>
            </p:nvSpPr>
            <p:spPr bwMode="auto">
              <a:xfrm>
                <a:off x="6507163" y="4422775"/>
                <a:ext cx="496887" cy="25400"/>
              </a:xfrm>
              <a:custGeom>
                <a:avLst/>
                <a:gdLst>
                  <a:gd name="T0" fmla="*/ 313 w 313"/>
                  <a:gd name="T1" fmla="*/ 0 h 16"/>
                  <a:gd name="T2" fmla="*/ 0 w 313"/>
                  <a:gd name="T3" fmla="*/ 0 h 16"/>
                  <a:gd name="T4" fmla="*/ 0 w 313"/>
                  <a:gd name="T5" fmla="*/ 0 h 16"/>
                  <a:gd name="T6" fmla="*/ 0 w 313"/>
                  <a:gd name="T7" fmla="*/ 4 h 16"/>
                  <a:gd name="T8" fmla="*/ 0 w 313"/>
                  <a:gd name="T9" fmla="*/ 4 h 16"/>
                  <a:gd name="T10" fmla="*/ 0 w 313"/>
                  <a:gd name="T11" fmla="*/ 8 h 16"/>
                  <a:gd name="T12" fmla="*/ 3 w 313"/>
                  <a:gd name="T13" fmla="*/ 11 h 16"/>
                  <a:gd name="T14" fmla="*/ 6 w 313"/>
                  <a:gd name="T15" fmla="*/ 14 h 16"/>
                  <a:gd name="T16" fmla="*/ 10 w 313"/>
                  <a:gd name="T17" fmla="*/ 16 h 16"/>
                  <a:gd name="T18" fmla="*/ 303 w 313"/>
                  <a:gd name="T19" fmla="*/ 16 h 16"/>
                  <a:gd name="T20" fmla="*/ 303 w 313"/>
                  <a:gd name="T21" fmla="*/ 16 h 16"/>
                  <a:gd name="T22" fmla="*/ 307 w 313"/>
                  <a:gd name="T23" fmla="*/ 14 h 16"/>
                  <a:gd name="T24" fmla="*/ 310 w 313"/>
                  <a:gd name="T25" fmla="*/ 11 h 16"/>
                  <a:gd name="T26" fmla="*/ 313 w 313"/>
                  <a:gd name="T27" fmla="*/ 8 h 16"/>
                  <a:gd name="T28" fmla="*/ 313 w 313"/>
                  <a:gd name="T29" fmla="*/ 4 h 16"/>
                  <a:gd name="T30" fmla="*/ 313 w 313"/>
                  <a:gd name="T31" fmla="*/ 4 h 16"/>
                  <a:gd name="T32" fmla="*/ 313 w 313"/>
                  <a:gd name="T33" fmla="*/ 0 h 16"/>
                  <a:gd name="T34" fmla="*/ 313 w 313"/>
                  <a:gd name="T35" fmla="*/ 0 h 16"/>
                  <a:gd name="T36" fmla="*/ 212 w 313"/>
                  <a:gd name="T37" fmla="*/ 8 h 16"/>
                  <a:gd name="T38" fmla="*/ 212 w 313"/>
                  <a:gd name="T39" fmla="*/ 8 h 16"/>
                  <a:gd name="T40" fmla="*/ 212 w 313"/>
                  <a:gd name="T41" fmla="*/ 10 h 16"/>
                  <a:gd name="T42" fmla="*/ 101 w 313"/>
                  <a:gd name="T43" fmla="*/ 10 h 16"/>
                  <a:gd name="T44" fmla="*/ 101 w 313"/>
                  <a:gd name="T45" fmla="*/ 10 h 16"/>
                  <a:gd name="T46" fmla="*/ 100 w 313"/>
                  <a:gd name="T47" fmla="*/ 8 h 16"/>
                  <a:gd name="T48" fmla="*/ 100 w 313"/>
                  <a:gd name="T49" fmla="*/ 7 h 16"/>
                  <a:gd name="T50" fmla="*/ 100 w 313"/>
                  <a:gd name="T51" fmla="*/ 7 h 16"/>
                  <a:gd name="T52" fmla="*/ 101 w 313"/>
                  <a:gd name="T53" fmla="*/ 6 h 16"/>
                  <a:gd name="T54" fmla="*/ 212 w 313"/>
                  <a:gd name="T55" fmla="*/ 6 h 16"/>
                  <a:gd name="T56" fmla="*/ 212 w 313"/>
                  <a:gd name="T57" fmla="*/ 6 h 16"/>
                  <a:gd name="T58" fmla="*/ 212 w 313"/>
                  <a:gd name="T59" fmla="*/ 7 h 16"/>
                  <a:gd name="T60" fmla="*/ 212 w 313"/>
                  <a:gd name="T6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3" h="16">
                    <a:moveTo>
                      <a:pt x="31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10" y="16"/>
                    </a:lnTo>
                    <a:lnTo>
                      <a:pt x="303" y="16"/>
                    </a:lnTo>
                    <a:lnTo>
                      <a:pt x="303" y="16"/>
                    </a:lnTo>
                    <a:lnTo>
                      <a:pt x="307" y="14"/>
                    </a:lnTo>
                    <a:lnTo>
                      <a:pt x="310" y="11"/>
                    </a:lnTo>
                    <a:lnTo>
                      <a:pt x="313" y="8"/>
                    </a:lnTo>
                    <a:lnTo>
                      <a:pt x="313" y="4"/>
                    </a:lnTo>
                    <a:lnTo>
                      <a:pt x="313" y="4"/>
                    </a:lnTo>
                    <a:lnTo>
                      <a:pt x="313" y="0"/>
                    </a:lnTo>
                    <a:lnTo>
                      <a:pt x="313" y="0"/>
                    </a:lnTo>
                    <a:close/>
                    <a:moveTo>
                      <a:pt x="212" y="8"/>
                    </a:moveTo>
                    <a:lnTo>
                      <a:pt x="212" y="8"/>
                    </a:lnTo>
                    <a:lnTo>
                      <a:pt x="212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0" y="8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1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7"/>
                    </a:lnTo>
                    <a:lnTo>
                      <a:pt x="212" y="8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57" name="Freeform 13"/>
              <p:cNvSpPr>
                <a:spLocks noEditPoints="1"/>
              </p:cNvSpPr>
              <p:nvPr/>
            </p:nvSpPr>
            <p:spPr bwMode="auto">
              <a:xfrm>
                <a:off x="6554788" y="4090988"/>
                <a:ext cx="401637" cy="263525"/>
              </a:xfrm>
              <a:custGeom>
                <a:avLst/>
                <a:gdLst>
                  <a:gd name="T0" fmla="*/ 0 w 253"/>
                  <a:gd name="T1" fmla="*/ 166 h 166"/>
                  <a:gd name="T2" fmla="*/ 253 w 253"/>
                  <a:gd name="T3" fmla="*/ 166 h 166"/>
                  <a:gd name="T4" fmla="*/ 253 w 253"/>
                  <a:gd name="T5" fmla="*/ 161 h 166"/>
                  <a:gd name="T6" fmla="*/ 253 w 253"/>
                  <a:gd name="T7" fmla="*/ 161 h 166"/>
                  <a:gd name="T8" fmla="*/ 253 w 253"/>
                  <a:gd name="T9" fmla="*/ 21 h 166"/>
                  <a:gd name="T10" fmla="*/ 253 w 253"/>
                  <a:gd name="T11" fmla="*/ 21 h 166"/>
                  <a:gd name="T12" fmla="*/ 250 w 253"/>
                  <a:gd name="T13" fmla="*/ 13 h 166"/>
                  <a:gd name="T14" fmla="*/ 245 w 253"/>
                  <a:gd name="T15" fmla="*/ 6 h 166"/>
                  <a:gd name="T16" fmla="*/ 240 w 253"/>
                  <a:gd name="T17" fmla="*/ 1 h 166"/>
                  <a:gd name="T18" fmla="*/ 231 w 253"/>
                  <a:gd name="T19" fmla="*/ 0 h 166"/>
                  <a:gd name="T20" fmla="*/ 22 w 253"/>
                  <a:gd name="T21" fmla="*/ 0 h 166"/>
                  <a:gd name="T22" fmla="*/ 22 w 253"/>
                  <a:gd name="T23" fmla="*/ 0 h 166"/>
                  <a:gd name="T24" fmla="*/ 13 w 253"/>
                  <a:gd name="T25" fmla="*/ 1 h 166"/>
                  <a:gd name="T26" fmla="*/ 8 w 253"/>
                  <a:gd name="T27" fmla="*/ 6 h 166"/>
                  <a:gd name="T28" fmla="*/ 2 w 253"/>
                  <a:gd name="T29" fmla="*/ 13 h 166"/>
                  <a:gd name="T30" fmla="*/ 0 w 253"/>
                  <a:gd name="T31" fmla="*/ 21 h 166"/>
                  <a:gd name="T32" fmla="*/ 0 w 253"/>
                  <a:gd name="T33" fmla="*/ 164 h 166"/>
                  <a:gd name="T34" fmla="*/ 0 w 253"/>
                  <a:gd name="T35" fmla="*/ 164 h 166"/>
                  <a:gd name="T36" fmla="*/ 0 w 253"/>
                  <a:gd name="T37" fmla="*/ 166 h 166"/>
                  <a:gd name="T38" fmla="*/ 8 w 253"/>
                  <a:gd name="T39" fmla="*/ 21 h 166"/>
                  <a:gd name="T40" fmla="*/ 8 w 253"/>
                  <a:gd name="T41" fmla="*/ 21 h 166"/>
                  <a:gd name="T42" fmla="*/ 9 w 253"/>
                  <a:gd name="T43" fmla="*/ 16 h 166"/>
                  <a:gd name="T44" fmla="*/ 12 w 253"/>
                  <a:gd name="T45" fmla="*/ 11 h 166"/>
                  <a:gd name="T46" fmla="*/ 16 w 253"/>
                  <a:gd name="T47" fmla="*/ 8 h 166"/>
                  <a:gd name="T48" fmla="*/ 22 w 253"/>
                  <a:gd name="T49" fmla="*/ 7 h 166"/>
                  <a:gd name="T50" fmla="*/ 231 w 253"/>
                  <a:gd name="T51" fmla="*/ 7 h 166"/>
                  <a:gd name="T52" fmla="*/ 231 w 253"/>
                  <a:gd name="T53" fmla="*/ 7 h 166"/>
                  <a:gd name="T54" fmla="*/ 237 w 253"/>
                  <a:gd name="T55" fmla="*/ 8 h 166"/>
                  <a:gd name="T56" fmla="*/ 241 w 253"/>
                  <a:gd name="T57" fmla="*/ 11 h 166"/>
                  <a:gd name="T58" fmla="*/ 244 w 253"/>
                  <a:gd name="T59" fmla="*/ 16 h 166"/>
                  <a:gd name="T60" fmla="*/ 244 w 253"/>
                  <a:gd name="T61" fmla="*/ 21 h 166"/>
                  <a:gd name="T62" fmla="*/ 244 w 253"/>
                  <a:gd name="T63" fmla="*/ 158 h 166"/>
                  <a:gd name="T64" fmla="*/ 8 w 253"/>
                  <a:gd name="T65" fmla="*/ 158 h 166"/>
                  <a:gd name="T66" fmla="*/ 8 w 253"/>
                  <a:gd name="T67" fmla="*/ 2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166">
                    <a:moveTo>
                      <a:pt x="0" y="166"/>
                    </a:moveTo>
                    <a:lnTo>
                      <a:pt x="253" y="166"/>
                    </a:lnTo>
                    <a:lnTo>
                      <a:pt x="253" y="161"/>
                    </a:lnTo>
                    <a:lnTo>
                      <a:pt x="253" y="16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0" y="13"/>
                    </a:lnTo>
                    <a:lnTo>
                      <a:pt x="245" y="6"/>
                    </a:lnTo>
                    <a:lnTo>
                      <a:pt x="240" y="1"/>
                    </a:lnTo>
                    <a:lnTo>
                      <a:pt x="23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8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close/>
                    <a:moveTo>
                      <a:pt x="8" y="21"/>
                    </a:moveTo>
                    <a:lnTo>
                      <a:pt x="8" y="21"/>
                    </a:lnTo>
                    <a:lnTo>
                      <a:pt x="9" y="16"/>
                    </a:lnTo>
                    <a:lnTo>
                      <a:pt x="12" y="11"/>
                    </a:lnTo>
                    <a:lnTo>
                      <a:pt x="16" y="8"/>
                    </a:lnTo>
                    <a:lnTo>
                      <a:pt x="22" y="7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7" y="8"/>
                    </a:lnTo>
                    <a:lnTo>
                      <a:pt x="241" y="11"/>
                    </a:lnTo>
                    <a:lnTo>
                      <a:pt x="244" y="16"/>
                    </a:lnTo>
                    <a:lnTo>
                      <a:pt x="244" y="21"/>
                    </a:lnTo>
                    <a:lnTo>
                      <a:pt x="244" y="158"/>
                    </a:lnTo>
                    <a:lnTo>
                      <a:pt x="8" y="158"/>
                    </a:lnTo>
                    <a:lnTo>
                      <a:pt x="8" y="21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58" name="Freeform 14"/>
              <p:cNvSpPr>
                <a:spLocks noEditPoints="1"/>
              </p:cNvSpPr>
              <p:nvPr/>
            </p:nvSpPr>
            <p:spPr bwMode="auto">
              <a:xfrm>
                <a:off x="6511925" y="4360863"/>
                <a:ext cx="487362" cy="57150"/>
              </a:xfrm>
              <a:custGeom>
                <a:avLst/>
                <a:gdLst>
                  <a:gd name="T0" fmla="*/ 148 w 307"/>
                  <a:gd name="T1" fmla="*/ 36 h 36"/>
                  <a:gd name="T2" fmla="*/ 307 w 307"/>
                  <a:gd name="T3" fmla="*/ 36 h 36"/>
                  <a:gd name="T4" fmla="*/ 280 w 307"/>
                  <a:gd name="T5" fmla="*/ 0 h 36"/>
                  <a:gd name="T6" fmla="*/ 148 w 307"/>
                  <a:gd name="T7" fmla="*/ 0 h 36"/>
                  <a:gd name="T8" fmla="*/ 131 w 307"/>
                  <a:gd name="T9" fmla="*/ 0 h 36"/>
                  <a:gd name="T10" fmla="*/ 27 w 307"/>
                  <a:gd name="T11" fmla="*/ 0 h 36"/>
                  <a:gd name="T12" fmla="*/ 0 w 307"/>
                  <a:gd name="T13" fmla="*/ 36 h 36"/>
                  <a:gd name="T14" fmla="*/ 131 w 307"/>
                  <a:gd name="T15" fmla="*/ 36 h 36"/>
                  <a:gd name="T16" fmla="*/ 148 w 307"/>
                  <a:gd name="T17" fmla="*/ 36 h 36"/>
                  <a:gd name="T18" fmla="*/ 49 w 307"/>
                  <a:gd name="T19" fmla="*/ 9 h 36"/>
                  <a:gd name="T20" fmla="*/ 258 w 307"/>
                  <a:gd name="T21" fmla="*/ 9 h 36"/>
                  <a:gd name="T22" fmla="*/ 265 w 307"/>
                  <a:gd name="T23" fmla="*/ 19 h 36"/>
                  <a:gd name="T24" fmla="*/ 40 w 307"/>
                  <a:gd name="T25" fmla="*/ 19 h 36"/>
                  <a:gd name="T26" fmla="*/ 49 w 307"/>
                  <a:gd name="T27" fmla="*/ 9 h 36"/>
                  <a:gd name="T28" fmla="*/ 125 w 307"/>
                  <a:gd name="T29" fmla="*/ 21 h 36"/>
                  <a:gd name="T30" fmla="*/ 148 w 307"/>
                  <a:gd name="T31" fmla="*/ 21 h 36"/>
                  <a:gd name="T32" fmla="*/ 153 w 307"/>
                  <a:gd name="T33" fmla="*/ 21 h 36"/>
                  <a:gd name="T34" fmla="*/ 182 w 307"/>
                  <a:gd name="T35" fmla="*/ 21 h 36"/>
                  <a:gd name="T36" fmla="*/ 187 w 307"/>
                  <a:gd name="T37" fmla="*/ 30 h 36"/>
                  <a:gd name="T38" fmla="*/ 153 w 307"/>
                  <a:gd name="T39" fmla="*/ 30 h 36"/>
                  <a:gd name="T40" fmla="*/ 148 w 307"/>
                  <a:gd name="T41" fmla="*/ 30 h 36"/>
                  <a:gd name="T42" fmla="*/ 120 w 307"/>
                  <a:gd name="T43" fmla="*/ 30 h 36"/>
                  <a:gd name="T44" fmla="*/ 125 w 307"/>
                  <a:gd name="T45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7" h="36">
                    <a:moveTo>
                      <a:pt x="148" y="36"/>
                    </a:moveTo>
                    <a:lnTo>
                      <a:pt x="307" y="36"/>
                    </a:lnTo>
                    <a:lnTo>
                      <a:pt x="280" y="0"/>
                    </a:lnTo>
                    <a:lnTo>
                      <a:pt x="148" y="0"/>
                    </a:lnTo>
                    <a:lnTo>
                      <a:pt x="131" y="0"/>
                    </a:lnTo>
                    <a:lnTo>
                      <a:pt x="27" y="0"/>
                    </a:lnTo>
                    <a:lnTo>
                      <a:pt x="0" y="36"/>
                    </a:lnTo>
                    <a:lnTo>
                      <a:pt x="131" y="36"/>
                    </a:lnTo>
                    <a:lnTo>
                      <a:pt x="148" y="36"/>
                    </a:lnTo>
                    <a:close/>
                    <a:moveTo>
                      <a:pt x="49" y="9"/>
                    </a:moveTo>
                    <a:lnTo>
                      <a:pt x="258" y="9"/>
                    </a:lnTo>
                    <a:lnTo>
                      <a:pt x="265" y="19"/>
                    </a:lnTo>
                    <a:lnTo>
                      <a:pt x="40" y="19"/>
                    </a:lnTo>
                    <a:lnTo>
                      <a:pt x="49" y="9"/>
                    </a:lnTo>
                    <a:close/>
                    <a:moveTo>
                      <a:pt x="125" y="21"/>
                    </a:moveTo>
                    <a:lnTo>
                      <a:pt x="148" y="21"/>
                    </a:lnTo>
                    <a:lnTo>
                      <a:pt x="153" y="21"/>
                    </a:lnTo>
                    <a:lnTo>
                      <a:pt x="182" y="21"/>
                    </a:lnTo>
                    <a:lnTo>
                      <a:pt x="187" y="30"/>
                    </a:lnTo>
                    <a:lnTo>
                      <a:pt x="153" y="30"/>
                    </a:lnTo>
                    <a:lnTo>
                      <a:pt x="148" y="30"/>
                    </a:lnTo>
                    <a:lnTo>
                      <a:pt x="120" y="30"/>
                    </a:lnTo>
                    <a:lnTo>
                      <a:pt x="125" y="21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59" name="Group 7"/>
          <p:cNvGrpSpPr/>
          <p:nvPr/>
        </p:nvGrpSpPr>
        <p:grpSpPr>
          <a:xfrm>
            <a:off x="6637153" y="1653984"/>
            <a:ext cx="457538" cy="462378"/>
            <a:chOff x="2048827" y="2265179"/>
            <a:chExt cx="612775" cy="612775"/>
          </a:xfrm>
        </p:grpSpPr>
        <p:sp>
          <p:nvSpPr>
            <p:cNvPr id="60" name="Oval 133"/>
            <p:cNvSpPr/>
            <p:nvPr/>
          </p:nvSpPr>
          <p:spPr bwMode="ltGray">
            <a:xfrm>
              <a:off x="204882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61" name="Group 436"/>
            <p:cNvGrpSpPr/>
            <p:nvPr/>
          </p:nvGrpSpPr>
          <p:grpSpPr>
            <a:xfrm>
              <a:off x="2181887" y="2397241"/>
              <a:ext cx="359222" cy="385772"/>
              <a:chOff x="8986838" y="4056063"/>
              <a:chExt cx="365125" cy="392112"/>
            </a:xfrm>
            <a:solidFill>
              <a:schemeClr val="bg2"/>
            </a:solidFill>
          </p:grpSpPr>
          <p:sp>
            <p:nvSpPr>
              <p:cNvPr id="62" name="Freeform 28"/>
              <p:cNvSpPr>
                <a:spLocks noEditPoints="1"/>
              </p:cNvSpPr>
              <p:nvPr/>
            </p:nvSpPr>
            <p:spPr bwMode="auto">
              <a:xfrm>
                <a:off x="8986838" y="4056063"/>
                <a:ext cx="365125" cy="295275"/>
              </a:xfrm>
              <a:custGeom>
                <a:avLst/>
                <a:gdLst>
                  <a:gd name="T0" fmla="*/ 218 w 230"/>
                  <a:gd name="T1" fmla="*/ 0 h 186"/>
                  <a:gd name="T2" fmla="*/ 13 w 230"/>
                  <a:gd name="T3" fmla="*/ 0 h 186"/>
                  <a:gd name="T4" fmla="*/ 13 w 230"/>
                  <a:gd name="T5" fmla="*/ 0 h 186"/>
                  <a:gd name="T6" fmla="*/ 8 w 230"/>
                  <a:gd name="T7" fmla="*/ 0 h 186"/>
                  <a:gd name="T8" fmla="*/ 4 w 230"/>
                  <a:gd name="T9" fmla="*/ 3 h 186"/>
                  <a:gd name="T10" fmla="*/ 1 w 230"/>
                  <a:gd name="T11" fmla="*/ 9 h 186"/>
                  <a:gd name="T12" fmla="*/ 0 w 230"/>
                  <a:gd name="T13" fmla="*/ 13 h 186"/>
                  <a:gd name="T14" fmla="*/ 0 w 230"/>
                  <a:gd name="T15" fmla="*/ 173 h 186"/>
                  <a:gd name="T16" fmla="*/ 0 w 230"/>
                  <a:gd name="T17" fmla="*/ 173 h 186"/>
                  <a:gd name="T18" fmla="*/ 1 w 230"/>
                  <a:gd name="T19" fmla="*/ 177 h 186"/>
                  <a:gd name="T20" fmla="*/ 4 w 230"/>
                  <a:gd name="T21" fmla="*/ 182 h 186"/>
                  <a:gd name="T22" fmla="*/ 8 w 230"/>
                  <a:gd name="T23" fmla="*/ 186 h 186"/>
                  <a:gd name="T24" fmla="*/ 13 w 230"/>
                  <a:gd name="T25" fmla="*/ 186 h 186"/>
                  <a:gd name="T26" fmla="*/ 68 w 230"/>
                  <a:gd name="T27" fmla="*/ 186 h 186"/>
                  <a:gd name="T28" fmla="*/ 68 w 230"/>
                  <a:gd name="T29" fmla="*/ 186 h 186"/>
                  <a:gd name="T30" fmla="*/ 176 w 230"/>
                  <a:gd name="T31" fmla="*/ 186 h 186"/>
                  <a:gd name="T32" fmla="*/ 176 w 230"/>
                  <a:gd name="T33" fmla="*/ 186 h 186"/>
                  <a:gd name="T34" fmla="*/ 218 w 230"/>
                  <a:gd name="T35" fmla="*/ 186 h 186"/>
                  <a:gd name="T36" fmla="*/ 218 w 230"/>
                  <a:gd name="T37" fmla="*/ 186 h 186"/>
                  <a:gd name="T38" fmla="*/ 223 w 230"/>
                  <a:gd name="T39" fmla="*/ 186 h 186"/>
                  <a:gd name="T40" fmla="*/ 228 w 230"/>
                  <a:gd name="T41" fmla="*/ 182 h 186"/>
                  <a:gd name="T42" fmla="*/ 230 w 230"/>
                  <a:gd name="T43" fmla="*/ 177 h 186"/>
                  <a:gd name="T44" fmla="*/ 230 w 230"/>
                  <a:gd name="T45" fmla="*/ 173 h 186"/>
                  <a:gd name="T46" fmla="*/ 230 w 230"/>
                  <a:gd name="T47" fmla="*/ 13 h 186"/>
                  <a:gd name="T48" fmla="*/ 230 w 230"/>
                  <a:gd name="T49" fmla="*/ 13 h 186"/>
                  <a:gd name="T50" fmla="*/ 230 w 230"/>
                  <a:gd name="T51" fmla="*/ 9 h 186"/>
                  <a:gd name="T52" fmla="*/ 228 w 230"/>
                  <a:gd name="T53" fmla="*/ 3 h 186"/>
                  <a:gd name="T54" fmla="*/ 223 w 230"/>
                  <a:gd name="T55" fmla="*/ 0 h 186"/>
                  <a:gd name="T56" fmla="*/ 218 w 230"/>
                  <a:gd name="T57" fmla="*/ 0 h 186"/>
                  <a:gd name="T58" fmla="*/ 218 w 230"/>
                  <a:gd name="T59" fmla="*/ 0 h 186"/>
                  <a:gd name="T60" fmla="*/ 215 w 230"/>
                  <a:gd name="T61" fmla="*/ 154 h 186"/>
                  <a:gd name="T62" fmla="*/ 17 w 230"/>
                  <a:gd name="T63" fmla="*/ 154 h 186"/>
                  <a:gd name="T64" fmla="*/ 17 w 230"/>
                  <a:gd name="T65" fmla="*/ 16 h 186"/>
                  <a:gd name="T66" fmla="*/ 215 w 230"/>
                  <a:gd name="T67" fmla="*/ 16 h 186"/>
                  <a:gd name="T68" fmla="*/ 215 w 230"/>
                  <a:gd name="T69" fmla="*/ 15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0" h="186">
                    <a:moveTo>
                      <a:pt x="218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1" y="177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3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176" y="186"/>
                    </a:lnTo>
                    <a:lnTo>
                      <a:pt x="176" y="186"/>
                    </a:lnTo>
                    <a:lnTo>
                      <a:pt x="218" y="186"/>
                    </a:lnTo>
                    <a:lnTo>
                      <a:pt x="218" y="186"/>
                    </a:lnTo>
                    <a:lnTo>
                      <a:pt x="223" y="186"/>
                    </a:lnTo>
                    <a:lnTo>
                      <a:pt x="228" y="182"/>
                    </a:lnTo>
                    <a:lnTo>
                      <a:pt x="230" y="177"/>
                    </a:lnTo>
                    <a:lnTo>
                      <a:pt x="230" y="173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9"/>
                    </a:lnTo>
                    <a:lnTo>
                      <a:pt x="228" y="3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  <a:moveTo>
                      <a:pt x="215" y="154"/>
                    </a:moveTo>
                    <a:lnTo>
                      <a:pt x="17" y="154"/>
                    </a:lnTo>
                    <a:lnTo>
                      <a:pt x="17" y="16"/>
                    </a:lnTo>
                    <a:lnTo>
                      <a:pt x="215" y="16"/>
                    </a:lnTo>
                    <a:lnTo>
                      <a:pt x="215" y="15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9115425" y="4367213"/>
                <a:ext cx="109537" cy="36513"/>
              </a:xfrm>
              <a:prstGeom prst="rect">
                <a:avLst/>
              </a:prstGeom>
              <a:grpFill/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64" name="Freeform 30"/>
              <p:cNvSpPr>
                <a:spLocks/>
              </p:cNvSpPr>
              <p:nvPr/>
            </p:nvSpPr>
            <p:spPr bwMode="auto">
              <a:xfrm>
                <a:off x="9064625" y="4419600"/>
                <a:ext cx="209550" cy="28575"/>
              </a:xfrm>
              <a:custGeom>
                <a:avLst/>
                <a:gdLst>
                  <a:gd name="T0" fmla="*/ 124 w 132"/>
                  <a:gd name="T1" fmla="*/ 0 h 18"/>
                  <a:gd name="T2" fmla="*/ 8 w 132"/>
                  <a:gd name="T3" fmla="*/ 0 h 18"/>
                  <a:gd name="T4" fmla="*/ 8 w 132"/>
                  <a:gd name="T5" fmla="*/ 0 h 18"/>
                  <a:gd name="T6" fmla="*/ 6 w 132"/>
                  <a:gd name="T7" fmla="*/ 0 h 18"/>
                  <a:gd name="T8" fmla="*/ 3 w 132"/>
                  <a:gd name="T9" fmla="*/ 3 h 18"/>
                  <a:gd name="T10" fmla="*/ 1 w 132"/>
                  <a:gd name="T11" fmla="*/ 6 h 18"/>
                  <a:gd name="T12" fmla="*/ 0 w 132"/>
                  <a:gd name="T13" fmla="*/ 9 h 18"/>
                  <a:gd name="T14" fmla="*/ 0 w 132"/>
                  <a:gd name="T15" fmla="*/ 9 h 18"/>
                  <a:gd name="T16" fmla="*/ 1 w 132"/>
                  <a:gd name="T17" fmla="*/ 12 h 18"/>
                  <a:gd name="T18" fmla="*/ 3 w 132"/>
                  <a:gd name="T19" fmla="*/ 15 h 18"/>
                  <a:gd name="T20" fmla="*/ 6 w 132"/>
                  <a:gd name="T21" fmla="*/ 16 h 18"/>
                  <a:gd name="T22" fmla="*/ 8 w 132"/>
                  <a:gd name="T23" fmla="*/ 18 h 18"/>
                  <a:gd name="T24" fmla="*/ 124 w 132"/>
                  <a:gd name="T25" fmla="*/ 18 h 18"/>
                  <a:gd name="T26" fmla="*/ 124 w 132"/>
                  <a:gd name="T27" fmla="*/ 18 h 18"/>
                  <a:gd name="T28" fmla="*/ 127 w 132"/>
                  <a:gd name="T29" fmla="*/ 16 h 18"/>
                  <a:gd name="T30" fmla="*/ 130 w 132"/>
                  <a:gd name="T31" fmla="*/ 15 h 18"/>
                  <a:gd name="T32" fmla="*/ 132 w 132"/>
                  <a:gd name="T33" fmla="*/ 12 h 18"/>
                  <a:gd name="T34" fmla="*/ 132 w 132"/>
                  <a:gd name="T35" fmla="*/ 9 h 18"/>
                  <a:gd name="T36" fmla="*/ 132 w 132"/>
                  <a:gd name="T37" fmla="*/ 9 h 18"/>
                  <a:gd name="T38" fmla="*/ 132 w 132"/>
                  <a:gd name="T39" fmla="*/ 6 h 18"/>
                  <a:gd name="T40" fmla="*/ 130 w 132"/>
                  <a:gd name="T41" fmla="*/ 3 h 18"/>
                  <a:gd name="T42" fmla="*/ 127 w 132"/>
                  <a:gd name="T43" fmla="*/ 0 h 18"/>
                  <a:gd name="T44" fmla="*/ 124 w 132"/>
                  <a:gd name="T45" fmla="*/ 0 h 18"/>
                  <a:gd name="T46" fmla="*/ 124 w 132"/>
                  <a:gd name="T4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18">
                    <a:moveTo>
                      <a:pt x="124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7" y="16"/>
                    </a:lnTo>
                    <a:lnTo>
                      <a:pt x="130" y="15"/>
                    </a:lnTo>
                    <a:lnTo>
                      <a:pt x="132" y="12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2" y="6"/>
                    </a:lnTo>
                    <a:lnTo>
                      <a:pt x="130" y="3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65" name="Group 13"/>
          <p:cNvGrpSpPr/>
          <p:nvPr/>
        </p:nvGrpSpPr>
        <p:grpSpPr>
          <a:xfrm>
            <a:off x="4760130" y="1096592"/>
            <a:ext cx="457538" cy="462378"/>
            <a:chOff x="6421537" y="2265179"/>
            <a:chExt cx="612775" cy="612775"/>
          </a:xfrm>
        </p:grpSpPr>
        <p:sp>
          <p:nvSpPr>
            <p:cNvPr id="66" name="Oval 214"/>
            <p:cNvSpPr/>
            <p:nvPr/>
          </p:nvSpPr>
          <p:spPr bwMode="ltGray">
            <a:xfrm>
              <a:off x="642153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7" name="Freeform 351"/>
            <p:cNvSpPr>
              <a:spLocks noEditPoints="1"/>
            </p:cNvSpPr>
            <p:nvPr/>
          </p:nvSpPr>
          <p:spPr bwMode="auto">
            <a:xfrm>
              <a:off x="6594536" y="2381399"/>
              <a:ext cx="301625" cy="414337"/>
            </a:xfrm>
            <a:custGeom>
              <a:avLst/>
              <a:gdLst>
                <a:gd name="T0" fmla="*/ 65 w 946"/>
                <a:gd name="T1" fmla="*/ 187 h 1301"/>
                <a:gd name="T2" fmla="*/ 29 w 946"/>
                <a:gd name="T3" fmla="*/ 203 h 1301"/>
                <a:gd name="T4" fmla="*/ 7 w 946"/>
                <a:gd name="T5" fmla="*/ 234 h 1301"/>
                <a:gd name="T6" fmla="*/ 0 w 946"/>
                <a:gd name="T7" fmla="*/ 1220 h 1301"/>
                <a:gd name="T8" fmla="*/ 7 w 946"/>
                <a:gd name="T9" fmla="*/ 1251 h 1301"/>
                <a:gd name="T10" fmla="*/ 29 w 946"/>
                <a:gd name="T11" fmla="*/ 1283 h 1301"/>
                <a:gd name="T12" fmla="*/ 65 w 946"/>
                <a:gd name="T13" fmla="*/ 1300 h 1301"/>
                <a:gd name="T14" fmla="*/ 552 w 946"/>
                <a:gd name="T15" fmla="*/ 1301 h 1301"/>
                <a:gd name="T16" fmla="*/ 590 w 946"/>
                <a:gd name="T17" fmla="*/ 1287 h 1301"/>
                <a:gd name="T18" fmla="*/ 616 w 946"/>
                <a:gd name="T19" fmla="*/ 1259 h 1301"/>
                <a:gd name="T20" fmla="*/ 626 w 946"/>
                <a:gd name="T21" fmla="*/ 1220 h 1301"/>
                <a:gd name="T22" fmla="*/ 621 w 946"/>
                <a:gd name="T23" fmla="*/ 242 h 1301"/>
                <a:gd name="T24" fmla="*/ 602 w 946"/>
                <a:gd name="T25" fmla="*/ 208 h 1301"/>
                <a:gd name="T26" fmla="*/ 568 w 946"/>
                <a:gd name="T27" fmla="*/ 188 h 1301"/>
                <a:gd name="T28" fmla="*/ 446 w 946"/>
                <a:gd name="T29" fmla="*/ 812 h 1301"/>
                <a:gd name="T30" fmla="*/ 420 w 946"/>
                <a:gd name="T31" fmla="*/ 800 h 1301"/>
                <a:gd name="T32" fmla="*/ 408 w 946"/>
                <a:gd name="T33" fmla="*/ 774 h 1301"/>
                <a:gd name="T34" fmla="*/ 425 w 946"/>
                <a:gd name="T35" fmla="*/ 743 h 1301"/>
                <a:gd name="T36" fmla="*/ 453 w 946"/>
                <a:gd name="T37" fmla="*/ 736 h 1301"/>
                <a:gd name="T38" fmla="*/ 482 w 946"/>
                <a:gd name="T39" fmla="*/ 759 h 1301"/>
                <a:gd name="T40" fmla="*/ 482 w 946"/>
                <a:gd name="T41" fmla="*/ 788 h 1301"/>
                <a:gd name="T42" fmla="*/ 453 w 946"/>
                <a:gd name="T43" fmla="*/ 811 h 1301"/>
                <a:gd name="T44" fmla="*/ 538 w 946"/>
                <a:gd name="T45" fmla="*/ 579 h 1301"/>
                <a:gd name="T46" fmla="*/ 524 w 946"/>
                <a:gd name="T47" fmla="*/ 596 h 1301"/>
                <a:gd name="T48" fmla="*/ 90 w 946"/>
                <a:gd name="T49" fmla="*/ 597 h 1301"/>
                <a:gd name="T50" fmla="*/ 73 w 946"/>
                <a:gd name="T51" fmla="*/ 583 h 1301"/>
                <a:gd name="T52" fmla="*/ 71 w 946"/>
                <a:gd name="T53" fmla="*/ 567 h 1301"/>
                <a:gd name="T54" fmla="*/ 86 w 946"/>
                <a:gd name="T55" fmla="*/ 550 h 1301"/>
                <a:gd name="T56" fmla="*/ 519 w 946"/>
                <a:gd name="T57" fmla="*/ 548 h 1301"/>
                <a:gd name="T58" fmla="*/ 537 w 946"/>
                <a:gd name="T59" fmla="*/ 563 h 1301"/>
                <a:gd name="T60" fmla="*/ 539 w 946"/>
                <a:gd name="T61" fmla="*/ 452 h 1301"/>
                <a:gd name="T62" fmla="*/ 528 w 946"/>
                <a:gd name="T63" fmla="*/ 472 h 1301"/>
                <a:gd name="T64" fmla="*/ 94 w 946"/>
                <a:gd name="T65" fmla="*/ 476 h 1301"/>
                <a:gd name="T66" fmla="*/ 75 w 946"/>
                <a:gd name="T67" fmla="*/ 465 h 1301"/>
                <a:gd name="T68" fmla="*/ 71 w 946"/>
                <a:gd name="T69" fmla="*/ 450 h 1301"/>
                <a:gd name="T70" fmla="*/ 81 w 946"/>
                <a:gd name="T71" fmla="*/ 429 h 1301"/>
                <a:gd name="T72" fmla="*/ 514 w 946"/>
                <a:gd name="T73" fmla="*/ 425 h 1301"/>
                <a:gd name="T74" fmla="*/ 535 w 946"/>
                <a:gd name="T75" fmla="*/ 436 h 1301"/>
                <a:gd name="T76" fmla="*/ 539 w 946"/>
                <a:gd name="T77" fmla="*/ 330 h 1301"/>
                <a:gd name="T78" fmla="*/ 531 w 946"/>
                <a:gd name="T79" fmla="*/ 347 h 1301"/>
                <a:gd name="T80" fmla="*/ 94 w 946"/>
                <a:gd name="T81" fmla="*/ 354 h 1301"/>
                <a:gd name="T82" fmla="*/ 77 w 946"/>
                <a:gd name="T83" fmla="*/ 347 h 1301"/>
                <a:gd name="T84" fmla="*/ 71 w 946"/>
                <a:gd name="T85" fmla="*/ 328 h 1301"/>
                <a:gd name="T86" fmla="*/ 77 w 946"/>
                <a:gd name="T87" fmla="*/ 310 h 1301"/>
                <a:gd name="T88" fmla="*/ 514 w 946"/>
                <a:gd name="T89" fmla="*/ 303 h 1301"/>
                <a:gd name="T90" fmla="*/ 531 w 946"/>
                <a:gd name="T91" fmla="*/ 310 h 1301"/>
                <a:gd name="T92" fmla="*/ 539 w 946"/>
                <a:gd name="T93" fmla="*/ 330 h 1301"/>
                <a:gd name="T94" fmla="*/ 551 w 946"/>
                <a:gd name="T95" fmla="*/ 10 h 1301"/>
                <a:gd name="T96" fmla="*/ 608 w 946"/>
                <a:gd name="T97" fmla="*/ 0 h 1301"/>
                <a:gd name="T98" fmla="*/ 903 w 946"/>
                <a:gd name="T99" fmla="*/ 2 h 1301"/>
                <a:gd name="T100" fmla="*/ 907 w 946"/>
                <a:gd name="T101" fmla="*/ 10 h 1301"/>
                <a:gd name="T102" fmla="*/ 731 w 946"/>
                <a:gd name="T103" fmla="*/ 116 h 1301"/>
                <a:gd name="T104" fmla="*/ 660 w 946"/>
                <a:gd name="T105" fmla="*/ 137 h 1301"/>
                <a:gd name="T106" fmla="*/ 498 w 946"/>
                <a:gd name="T107" fmla="*/ 143 h 1301"/>
                <a:gd name="T108" fmla="*/ 946 w 946"/>
                <a:gd name="T109" fmla="*/ 793 h 1301"/>
                <a:gd name="T110" fmla="*/ 931 w 946"/>
                <a:gd name="T111" fmla="*/ 831 h 1301"/>
                <a:gd name="T112" fmla="*/ 666 w 946"/>
                <a:gd name="T113" fmla="*/ 266 h 1301"/>
                <a:gd name="T114" fmla="*/ 671 w 946"/>
                <a:gd name="T115" fmla="*/ 222 h 1301"/>
                <a:gd name="T116" fmla="*/ 698 w 946"/>
                <a:gd name="T117" fmla="*/ 175 h 1301"/>
                <a:gd name="T118" fmla="*/ 938 w 946"/>
                <a:gd name="T119" fmla="*/ 34 h 1301"/>
                <a:gd name="T120" fmla="*/ 946 w 946"/>
                <a:gd name="T121" fmla="*/ 54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6" h="1301">
                  <a:moveTo>
                    <a:pt x="544" y="184"/>
                  </a:moveTo>
                  <a:lnTo>
                    <a:pt x="81" y="184"/>
                  </a:lnTo>
                  <a:lnTo>
                    <a:pt x="81" y="184"/>
                  </a:lnTo>
                  <a:lnTo>
                    <a:pt x="73" y="184"/>
                  </a:lnTo>
                  <a:lnTo>
                    <a:pt x="65" y="187"/>
                  </a:lnTo>
                  <a:lnTo>
                    <a:pt x="58" y="188"/>
                  </a:lnTo>
                  <a:lnTo>
                    <a:pt x="50" y="191"/>
                  </a:lnTo>
                  <a:lnTo>
                    <a:pt x="42" y="194"/>
                  </a:lnTo>
                  <a:lnTo>
                    <a:pt x="36" y="199"/>
                  </a:lnTo>
                  <a:lnTo>
                    <a:pt x="29" y="203"/>
                  </a:lnTo>
                  <a:lnTo>
                    <a:pt x="24" y="208"/>
                  </a:lnTo>
                  <a:lnTo>
                    <a:pt x="19" y="214"/>
                  </a:lnTo>
                  <a:lnTo>
                    <a:pt x="14" y="220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3" y="242"/>
                  </a:lnTo>
                  <a:lnTo>
                    <a:pt x="1" y="249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1220"/>
                  </a:lnTo>
                  <a:lnTo>
                    <a:pt x="0" y="1220"/>
                  </a:lnTo>
                  <a:lnTo>
                    <a:pt x="0" y="1229"/>
                  </a:lnTo>
                  <a:lnTo>
                    <a:pt x="1" y="1236"/>
                  </a:lnTo>
                  <a:lnTo>
                    <a:pt x="3" y="1244"/>
                  </a:lnTo>
                  <a:lnTo>
                    <a:pt x="7" y="1251"/>
                  </a:lnTo>
                  <a:lnTo>
                    <a:pt x="10" y="1259"/>
                  </a:lnTo>
                  <a:lnTo>
                    <a:pt x="14" y="1265"/>
                  </a:lnTo>
                  <a:lnTo>
                    <a:pt x="19" y="1272"/>
                  </a:lnTo>
                  <a:lnTo>
                    <a:pt x="24" y="1277"/>
                  </a:lnTo>
                  <a:lnTo>
                    <a:pt x="29" y="1283"/>
                  </a:lnTo>
                  <a:lnTo>
                    <a:pt x="36" y="1287"/>
                  </a:lnTo>
                  <a:lnTo>
                    <a:pt x="42" y="1291"/>
                  </a:lnTo>
                  <a:lnTo>
                    <a:pt x="50" y="1295"/>
                  </a:lnTo>
                  <a:lnTo>
                    <a:pt x="58" y="1298"/>
                  </a:lnTo>
                  <a:lnTo>
                    <a:pt x="65" y="1300"/>
                  </a:lnTo>
                  <a:lnTo>
                    <a:pt x="73" y="1301"/>
                  </a:lnTo>
                  <a:lnTo>
                    <a:pt x="81" y="1301"/>
                  </a:lnTo>
                  <a:lnTo>
                    <a:pt x="544" y="1301"/>
                  </a:lnTo>
                  <a:lnTo>
                    <a:pt x="544" y="1301"/>
                  </a:lnTo>
                  <a:lnTo>
                    <a:pt x="552" y="1301"/>
                  </a:lnTo>
                  <a:lnTo>
                    <a:pt x="561" y="1300"/>
                  </a:lnTo>
                  <a:lnTo>
                    <a:pt x="568" y="1298"/>
                  </a:lnTo>
                  <a:lnTo>
                    <a:pt x="576" y="1295"/>
                  </a:lnTo>
                  <a:lnTo>
                    <a:pt x="582" y="1291"/>
                  </a:lnTo>
                  <a:lnTo>
                    <a:pt x="590" y="1287"/>
                  </a:lnTo>
                  <a:lnTo>
                    <a:pt x="595" y="1283"/>
                  </a:lnTo>
                  <a:lnTo>
                    <a:pt x="602" y="1277"/>
                  </a:lnTo>
                  <a:lnTo>
                    <a:pt x="607" y="1272"/>
                  </a:lnTo>
                  <a:lnTo>
                    <a:pt x="612" y="1265"/>
                  </a:lnTo>
                  <a:lnTo>
                    <a:pt x="616" y="1259"/>
                  </a:lnTo>
                  <a:lnTo>
                    <a:pt x="619" y="1251"/>
                  </a:lnTo>
                  <a:lnTo>
                    <a:pt x="621" y="1244"/>
                  </a:lnTo>
                  <a:lnTo>
                    <a:pt x="624" y="1236"/>
                  </a:lnTo>
                  <a:lnTo>
                    <a:pt x="625" y="1229"/>
                  </a:lnTo>
                  <a:lnTo>
                    <a:pt x="626" y="1220"/>
                  </a:lnTo>
                  <a:lnTo>
                    <a:pt x="626" y="266"/>
                  </a:lnTo>
                  <a:lnTo>
                    <a:pt x="626" y="266"/>
                  </a:lnTo>
                  <a:lnTo>
                    <a:pt x="625" y="258"/>
                  </a:lnTo>
                  <a:lnTo>
                    <a:pt x="624" y="249"/>
                  </a:lnTo>
                  <a:lnTo>
                    <a:pt x="621" y="242"/>
                  </a:lnTo>
                  <a:lnTo>
                    <a:pt x="619" y="234"/>
                  </a:lnTo>
                  <a:lnTo>
                    <a:pt x="616" y="227"/>
                  </a:lnTo>
                  <a:lnTo>
                    <a:pt x="612" y="220"/>
                  </a:lnTo>
                  <a:lnTo>
                    <a:pt x="607" y="214"/>
                  </a:lnTo>
                  <a:lnTo>
                    <a:pt x="602" y="208"/>
                  </a:lnTo>
                  <a:lnTo>
                    <a:pt x="595" y="203"/>
                  </a:lnTo>
                  <a:lnTo>
                    <a:pt x="590" y="199"/>
                  </a:lnTo>
                  <a:lnTo>
                    <a:pt x="582" y="194"/>
                  </a:lnTo>
                  <a:lnTo>
                    <a:pt x="576" y="191"/>
                  </a:lnTo>
                  <a:lnTo>
                    <a:pt x="568" y="188"/>
                  </a:lnTo>
                  <a:lnTo>
                    <a:pt x="561" y="187"/>
                  </a:lnTo>
                  <a:lnTo>
                    <a:pt x="552" y="184"/>
                  </a:lnTo>
                  <a:lnTo>
                    <a:pt x="544" y="184"/>
                  </a:lnTo>
                  <a:lnTo>
                    <a:pt x="544" y="184"/>
                  </a:lnTo>
                  <a:close/>
                  <a:moveTo>
                    <a:pt x="446" y="812"/>
                  </a:moveTo>
                  <a:lnTo>
                    <a:pt x="446" y="812"/>
                  </a:lnTo>
                  <a:lnTo>
                    <a:pt x="438" y="811"/>
                  </a:lnTo>
                  <a:lnTo>
                    <a:pt x="432" y="809"/>
                  </a:lnTo>
                  <a:lnTo>
                    <a:pt x="425" y="806"/>
                  </a:lnTo>
                  <a:lnTo>
                    <a:pt x="420" y="800"/>
                  </a:lnTo>
                  <a:lnTo>
                    <a:pt x="414" y="795"/>
                  </a:lnTo>
                  <a:lnTo>
                    <a:pt x="411" y="788"/>
                  </a:lnTo>
                  <a:lnTo>
                    <a:pt x="409" y="782"/>
                  </a:lnTo>
                  <a:lnTo>
                    <a:pt x="408" y="774"/>
                  </a:lnTo>
                  <a:lnTo>
                    <a:pt x="408" y="774"/>
                  </a:lnTo>
                  <a:lnTo>
                    <a:pt x="409" y="767"/>
                  </a:lnTo>
                  <a:lnTo>
                    <a:pt x="411" y="759"/>
                  </a:lnTo>
                  <a:lnTo>
                    <a:pt x="414" y="753"/>
                  </a:lnTo>
                  <a:lnTo>
                    <a:pt x="420" y="747"/>
                  </a:lnTo>
                  <a:lnTo>
                    <a:pt x="425" y="743"/>
                  </a:lnTo>
                  <a:lnTo>
                    <a:pt x="432" y="738"/>
                  </a:lnTo>
                  <a:lnTo>
                    <a:pt x="438" y="736"/>
                  </a:lnTo>
                  <a:lnTo>
                    <a:pt x="446" y="736"/>
                  </a:lnTo>
                  <a:lnTo>
                    <a:pt x="446" y="736"/>
                  </a:lnTo>
                  <a:lnTo>
                    <a:pt x="453" y="736"/>
                  </a:lnTo>
                  <a:lnTo>
                    <a:pt x="461" y="738"/>
                  </a:lnTo>
                  <a:lnTo>
                    <a:pt x="467" y="743"/>
                  </a:lnTo>
                  <a:lnTo>
                    <a:pt x="473" y="747"/>
                  </a:lnTo>
                  <a:lnTo>
                    <a:pt x="477" y="753"/>
                  </a:lnTo>
                  <a:lnTo>
                    <a:pt x="482" y="759"/>
                  </a:lnTo>
                  <a:lnTo>
                    <a:pt x="484" y="767"/>
                  </a:lnTo>
                  <a:lnTo>
                    <a:pt x="484" y="774"/>
                  </a:lnTo>
                  <a:lnTo>
                    <a:pt x="484" y="774"/>
                  </a:lnTo>
                  <a:lnTo>
                    <a:pt x="484" y="782"/>
                  </a:lnTo>
                  <a:lnTo>
                    <a:pt x="482" y="788"/>
                  </a:lnTo>
                  <a:lnTo>
                    <a:pt x="477" y="795"/>
                  </a:lnTo>
                  <a:lnTo>
                    <a:pt x="473" y="800"/>
                  </a:lnTo>
                  <a:lnTo>
                    <a:pt x="467" y="806"/>
                  </a:lnTo>
                  <a:lnTo>
                    <a:pt x="461" y="809"/>
                  </a:lnTo>
                  <a:lnTo>
                    <a:pt x="453" y="811"/>
                  </a:lnTo>
                  <a:lnTo>
                    <a:pt x="446" y="812"/>
                  </a:lnTo>
                  <a:lnTo>
                    <a:pt x="446" y="812"/>
                  </a:lnTo>
                  <a:close/>
                  <a:moveTo>
                    <a:pt x="539" y="574"/>
                  </a:moveTo>
                  <a:lnTo>
                    <a:pt x="539" y="574"/>
                  </a:lnTo>
                  <a:lnTo>
                    <a:pt x="538" y="579"/>
                  </a:lnTo>
                  <a:lnTo>
                    <a:pt x="537" y="583"/>
                  </a:lnTo>
                  <a:lnTo>
                    <a:pt x="535" y="588"/>
                  </a:lnTo>
                  <a:lnTo>
                    <a:pt x="531" y="591"/>
                  </a:lnTo>
                  <a:lnTo>
                    <a:pt x="528" y="594"/>
                  </a:lnTo>
                  <a:lnTo>
                    <a:pt x="524" y="596"/>
                  </a:lnTo>
                  <a:lnTo>
                    <a:pt x="519" y="597"/>
                  </a:lnTo>
                  <a:lnTo>
                    <a:pt x="514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0" y="597"/>
                  </a:lnTo>
                  <a:lnTo>
                    <a:pt x="86" y="596"/>
                  </a:lnTo>
                  <a:lnTo>
                    <a:pt x="81" y="594"/>
                  </a:lnTo>
                  <a:lnTo>
                    <a:pt x="77" y="591"/>
                  </a:lnTo>
                  <a:lnTo>
                    <a:pt x="75" y="588"/>
                  </a:lnTo>
                  <a:lnTo>
                    <a:pt x="73" y="583"/>
                  </a:lnTo>
                  <a:lnTo>
                    <a:pt x="71" y="579"/>
                  </a:lnTo>
                  <a:lnTo>
                    <a:pt x="71" y="574"/>
                  </a:lnTo>
                  <a:lnTo>
                    <a:pt x="71" y="571"/>
                  </a:lnTo>
                  <a:lnTo>
                    <a:pt x="71" y="571"/>
                  </a:lnTo>
                  <a:lnTo>
                    <a:pt x="71" y="567"/>
                  </a:lnTo>
                  <a:lnTo>
                    <a:pt x="73" y="563"/>
                  </a:lnTo>
                  <a:lnTo>
                    <a:pt x="75" y="558"/>
                  </a:lnTo>
                  <a:lnTo>
                    <a:pt x="77" y="554"/>
                  </a:lnTo>
                  <a:lnTo>
                    <a:pt x="81" y="552"/>
                  </a:lnTo>
                  <a:lnTo>
                    <a:pt x="86" y="550"/>
                  </a:lnTo>
                  <a:lnTo>
                    <a:pt x="90" y="548"/>
                  </a:lnTo>
                  <a:lnTo>
                    <a:pt x="94" y="548"/>
                  </a:lnTo>
                  <a:lnTo>
                    <a:pt x="514" y="548"/>
                  </a:lnTo>
                  <a:lnTo>
                    <a:pt x="514" y="548"/>
                  </a:lnTo>
                  <a:lnTo>
                    <a:pt x="519" y="548"/>
                  </a:lnTo>
                  <a:lnTo>
                    <a:pt x="524" y="550"/>
                  </a:lnTo>
                  <a:lnTo>
                    <a:pt x="528" y="552"/>
                  </a:lnTo>
                  <a:lnTo>
                    <a:pt x="531" y="554"/>
                  </a:lnTo>
                  <a:lnTo>
                    <a:pt x="535" y="558"/>
                  </a:lnTo>
                  <a:lnTo>
                    <a:pt x="537" y="563"/>
                  </a:lnTo>
                  <a:lnTo>
                    <a:pt x="538" y="567"/>
                  </a:lnTo>
                  <a:lnTo>
                    <a:pt x="539" y="571"/>
                  </a:lnTo>
                  <a:lnTo>
                    <a:pt x="539" y="574"/>
                  </a:lnTo>
                  <a:close/>
                  <a:moveTo>
                    <a:pt x="539" y="452"/>
                  </a:moveTo>
                  <a:lnTo>
                    <a:pt x="539" y="452"/>
                  </a:lnTo>
                  <a:lnTo>
                    <a:pt x="538" y="457"/>
                  </a:lnTo>
                  <a:lnTo>
                    <a:pt x="537" y="461"/>
                  </a:lnTo>
                  <a:lnTo>
                    <a:pt x="535" y="465"/>
                  </a:lnTo>
                  <a:lnTo>
                    <a:pt x="531" y="468"/>
                  </a:lnTo>
                  <a:lnTo>
                    <a:pt x="528" y="472"/>
                  </a:lnTo>
                  <a:lnTo>
                    <a:pt x="524" y="474"/>
                  </a:lnTo>
                  <a:lnTo>
                    <a:pt x="519" y="476"/>
                  </a:lnTo>
                  <a:lnTo>
                    <a:pt x="514" y="476"/>
                  </a:lnTo>
                  <a:lnTo>
                    <a:pt x="94" y="476"/>
                  </a:lnTo>
                  <a:lnTo>
                    <a:pt x="94" y="476"/>
                  </a:lnTo>
                  <a:lnTo>
                    <a:pt x="90" y="476"/>
                  </a:lnTo>
                  <a:lnTo>
                    <a:pt x="86" y="474"/>
                  </a:lnTo>
                  <a:lnTo>
                    <a:pt x="81" y="472"/>
                  </a:lnTo>
                  <a:lnTo>
                    <a:pt x="77" y="468"/>
                  </a:lnTo>
                  <a:lnTo>
                    <a:pt x="75" y="465"/>
                  </a:lnTo>
                  <a:lnTo>
                    <a:pt x="73" y="461"/>
                  </a:lnTo>
                  <a:lnTo>
                    <a:pt x="71" y="457"/>
                  </a:lnTo>
                  <a:lnTo>
                    <a:pt x="71" y="452"/>
                  </a:lnTo>
                  <a:lnTo>
                    <a:pt x="71" y="450"/>
                  </a:lnTo>
                  <a:lnTo>
                    <a:pt x="71" y="450"/>
                  </a:lnTo>
                  <a:lnTo>
                    <a:pt x="71" y="445"/>
                  </a:lnTo>
                  <a:lnTo>
                    <a:pt x="73" y="440"/>
                  </a:lnTo>
                  <a:lnTo>
                    <a:pt x="75" y="436"/>
                  </a:lnTo>
                  <a:lnTo>
                    <a:pt x="77" y="433"/>
                  </a:lnTo>
                  <a:lnTo>
                    <a:pt x="81" y="429"/>
                  </a:lnTo>
                  <a:lnTo>
                    <a:pt x="86" y="427"/>
                  </a:lnTo>
                  <a:lnTo>
                    <a:pt x="90" y="425"/>
                  </a:lnTo>
                  <a:lnTo>
                    <a:pt x="94" y="425"/>
                  </a:lnTo>
                  <a:lnTo>
                    <a:pt x="514" y="425"/>
                  </a:lnTo>
                  <a:lnTo>
                    <a:pt x="514" y="425"/>
                  </a:lnTo>
                  <a:lnTo>
                    <a:pt x="519" y="425"/>
                  </a:lnTo>
                  <a:lnTo>
                    <a:pt x="524" y="427"/>
                  </a:lnTo>
                  <a:lnTo>
                    <a:pt x="528" y="429"/>
                  </a:lnTo>
                  <a:lnTo>
                    <a:pt x="531" y="433"/>
                  </a:lnTo>
                  <a:lnTo>
                    <a:pt x="535" y="436"/>
                  </a:lnTo>
                  <a:lnTo>
                    <a:pt x="537" y="440"/>
                  </a:lnTo>
                  <a:lnTo>
                    <a:pt x="538" y="445"/>
                  </a:lnTo>
                  <a:lnTo>
                    <a:pt x="539" y="450"/>
                  </a:lnTo>
                  <a:lnTo>
                    <a:pt x="539" y="452"/>
                  </a:lnTo>
                  <a:close/>
                  <a:moveTo>
                    <a:pt x="539" y="330"/>
                  </a:moveTo>
                  <a:lnTo>
                    <a:pt x="539" y="330"/>
                  </a:lnTo>
                  <a:lnTo>
                    <a:pt x="538" y="334"/>
                  </a:lnTo>
                  <a:lnTo>
                    <a:pt x="537" y="339"/>
                  </a:lnTo>
                  <a:lnTo>
                    <a:pt x="535" y="343"/>
                  </a:lnTo>
                  <a:lnTo>
                    <a:pt x="531" y="347"/>
                  </a:lnTo>
                  <a:lnTo>
                    <a:pt x="528" y="350"/>
                  </a:lnTo>
                  <a:lnTo>
                    <a:pt x="524" y="352"/>
                  </a:lnTo>
                  <a:lnTo>
                    <a:pt x="519" y="354"/>
                  </a:lnTo>
                  <a:lnTo>
                    <a:pt x="514" y="354"/>
                  </a:lnTo>
                  <a:lnTo>
                    <a:pt x="94" y="354"/>
                  </a:lnTo>
                  <a:lnTo>
                    <a:pt x="94" y="354"/>
                  </a:lnTo>
                  <a:lnTo>
                    <a:pt x="90" y="354"/>
                  </a:lnTo>
                  <a:lnTo>
                    <a:pt x="86" y="352"/>
                  </a:lnTo>
                  <a:lnTo>
                    <a:pt x="81" y="350"/>
                  </a:lnTo>
                  <a:lnTo>
                    <a:pt x="77" y="347"/>
                  </a:lnTo>
                  <a:lnTo>
                    <a:pt x="75" y="343"/>
                  </a:lnTo>
                  <a:lnTo>
                    <a:pt x="73" y="339"/>
                  </a:lnTo>
                  <a:lnTo>
                    <a:pt x="71" y="334"/>
                  </a:lnTo>
                  <a:lnTo>
                    <a:pt x="71" y="330"/>
                  </a:lnTo>
                  <a:lnTo>
                    <a:pt x="71" y="328"/>
                  </a:lnTo>
                  <a:lnTo>
                    <a:pt x="71" y="328"/>
                  </a:lnTo>
                  <a:lnTo>
                    <a:pt x="71" y="322"/>
                  </a:lnTo>
                  <a:lnTo>
                    <a:pt x="73" y="318"/>
                  </a:lnTo>
                  <a:lnTo>
                    <a:pt x="75" y="313"/>
                  </a:lnTo>
                  <a:lnTo>
                    <a:pt x="77" y="310"/>
                  </a:lnTo>
                  <a:lnTo>
                    <a:pt x="81" y="307"/>
                  </a:lnTo>
                  <a:lnTo>
                    <a:pt x="86" y="305"/>
                  </a:lnTo>
                  <a:lnTo>
                    <a:pt x="90" y="304"/>
                  </a:lnTo>
                  <a:lnTo>
                    <a:pt x="94" y="303"/>
                  </a:lnTo>
                  <a:lnTo>
                    <a:pt x="514" y="303"/>
                  </a:lnTo>
                  <a:lnTo>
                    <a:pt x="514" y="303"/>
                  </a:lnTo>
                  <a:lnTo>
                    <a:pt x="519" y="304"/>
                  </a:lnTo>
                  <a:lnTo>
                    <a:pt x="524" y="305"/>
                  </a:lnTo>
                  <a:lnTo>
                    <a:pt x="528" y="307"/>
                  </a:lnTo>
                  <a:lnTo>
                    <a:pt x="531" y="310"/>
                  </a:lnTo>
                  <a:lnTo>
                    <a:pt x="535" y="313"/>
                  </a:lnTo>
                  <a:lnTo>
                    <a:pt x="537" y="318"/>
                  </a:lnTo>
                  <a:lnTo>
                    <a:pt x="538" y="322"/>
                  </a:lnTo>
                  <a:lnTo>
                    <a:pt x="539" y="328"/>
                  </a:lnTo>
                  <a:lnTo>
                    <a:pt x="539" y="330"/>
                  </a:lnTo>
                  <a:close/>
                  <a:moveTo>
                    <a:pt x="498" y="143"/>
                  </a:moveTo>
                  <a:lnTo>
                    <a:pt x="128" y="143"/>
                  </a:lnTo>
                  <a:lnTo>
                    <a:pt x="546" y="11"/>
                  </a:lnTo>
                  <a:lnTo>
                    <a:pt x="546" y="11"/>
                  </a:lnTo>
                  <a:lnTo>
                    <a:pt x="551" y="10"/>
                  </a:lnTo>
                  <a:lnTo>
                    <a:pt x="565" y="6"/>
                  </a:lnTo>
                  <a:lnTo>
                    <a:pt x="586" y="1"/>
                  </a:lnTo>
                  <a:lnTo>
                    <a:pt x="596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94" y="0"/>
                  </a:lnTo>
                  <a:lnTo>
                    <a:pt x="899" y="0"/>
                  </a:lnTo>
                  <a:lnTo>
                    <a:pt x="903" y="2"/>
                  </a:lnTo>
                  <a:lnTo>
                    <a:pt x="908" y="3"/>
                  </a:lnTo>
                  <a:lnTo>
                    <a:pt x="909" y="4"/>
                  </a:lnTo>
                  <a:lnTo>
                    <a:pt x="910" y="7"/>
                  </a:lnTo>
                  <a:lnTo>
                    <a:pt x="909" y="8"/>
                  </a:lnTo>
                  <a:lnTo>
                    <a:pt x="907" y="10"/>
                  </a:lnTo>
                  <a:lnTo>
                    <a:pt x="900" y="15"/>
                  </a:lnTo>
                  <a:lnTo>
                    <a:pt x="900" y="15"/>
                  </a:lnTo>
                  <a:lnTo>
                    <a:pt x="743" y="110"/>
                  </a:lnTo>
                  <a:lnTo>
                    <a:pt x="743" y="110"/>
                  </a:lnTo>
                  <a:lnTo>
                    <a:pt x="731" y="116"/>
                  </a:lnTo>
                  <a:lnTo>
                    <a:pt x="718" y="122"/>
                  </a:lnTo>
                  <a:lnTo>
                    <a:pt x="704" y="127"/>
                  </a:lnTo>
                  <a:lnTo>
                    <a:pt x="690" y="131"/>
                  </a:lnTo>
                  <a:lnTo>
                    <a:pt x="676" y="135"/>
                  </a:lnTo>
                  <a:lnTo>
                    <a:pt x="660" y="137"/>
                  </a:lnTo>
                  <a:lnTo>
                    <a:pt x="632" y="141"/>
                  </a:lnTo>
                  <a:lnTo>
                    <a:pt x="605" y="143"/>
                  </a:lnTo>
                  <a:lnTo>
                    <a:pt x="580" y="143"/>
                  </a:lnTo>
                  <a:lnTo>
                    <a:pt x="544" y="143"/>
                  </a:lnTo>
                  <a:lnTo>
                    <a:pt x="498" y="143"/>
                  </a:lnTo>
                  <a:close/>
                  <a:moveTo>
                    <a:pt x="946" y="54"/>
                  </a:moveTo>
                  <a:lnTo>
                    <a:pt x="946" y="54"/>
                  </a:lnTo>
                  <a:lnTo>
                    <a:pt x="946" y="781"/>
                  </a:lnTo>
                  <a:lnTo>
                    <a:pt x="946" y="781"/>
                  </a:lnTo>
                  <a:lnTo>
                    <a:pt x="946" y="793"/>
                  </a:lnTo>
                  <a:lnTo>
                    <a:pt x="943" y="804"/>
                  </a:lnTo>
                  <a:lnTo>
                    <a:pt x="941" y="812"/>
                  </a:lnTo>
                  <a:lnTo>
                    <a:pt x="939" y="819"/>
                  </a:lnTo>
                  <a:lnTo>
                    <a:pt x="934" y="828"/>
                  </a:lnTo>
                  <a:lnTo>
                    <a:pt x="931" y="831"/>
                  </a:lnTo>
                  <a:lnTo>
                    <a:pt x="664" y="1243"/>
                  </a:lnTo>
                  <a:lnTo>
                    <a:pt x="664" y="1243"/>
                  </a:lnTo>
                  <a:lnTo>
                    <a:pt x="666" y="1232"/>
                  </a:lnTo>
                  <a:lnTo>
                    <a:pt x="666" y="1220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67" y="254"/>
                  </a:lnTo>
                  <a:lnTo>
                    <a:pt x="668" y="242"/>
                  </a:lnTo>
                  <a:lnTo>
                    <a:pt x="669" y="231"/>
                  </a:lnTo>
                  <a:lnTo>
                    <a:pt x="671" y="222"/>
                  </a:lnTo>
                  <a:lnTo>
                    <a:pt x="677" y="206"/>
                  </a:lnTo>
                  <a:lnTo>
                    <a:pt x="682" y="194"/>
                  </a:lnTo>
                  <a:lnTo>
                    <a:pt x="689" y="184"/>
                  </a:lnTo>
                  <a:lnTo>
                    <a:pt x="694" y="179"/>
                  </a:lnTo>
                  <a:lnTo>
                    <a:pt x="698" y="175"/>
                  </a:lnTo>
                  <a:lnTo>
                    <a:pt x="929" y="36"/>
                  </a:lnTo>
                  <a:lnTo>
                    <a:pt x="929" y="36"/>
                  </a:lnTo>
                  <a:lnTo>
                    <a:pt x="931" y="35"/>
                  </a:lnTo>
                  <a:lnTo>
                    <a:pt x="935" y="34"/>
                  </a:lnTo>
                  <a:lnTo>
                    <a:pt x="938" y="34"/>
                  </a:lnTo>
                  <a:lnTo>
                    <a:pt x="940" y="36"/>
                  </a:lnTo>
                  <a:lnTo>
                    <a:pt x="943" y="39"/>
                  </a:lnTo>
                  <a:lnTo>
                    <a:pt x="946" y="46"/>
                  </a:lnTo>
                  <a:lnTo>
                    <a:pt x="946" y="54"/>
                  </a:lnTo>
                  <a:lnTo>
                    <a:pt x="946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8" name="Immagin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678" y="1082883"/>
            <a:ext cx="613380" cy="4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9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Presupposti per l’innovazione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grpSp>
        <p:nvGrpSpPr>
          <p:cNvPr id="494" name="Group 1075"/>
          <p:cNvGrpSpPr/>
          <p:nvPr/>
        </p:nvGrpSpPr>
        <p:grpSpPr>
          <a:xfrm>
            <a:off x="3059832" y="2253098"/>
            <a:ext cx="3055715" cy="3264134"/>
            <a:chOff x="5445753" y="4863757"/>
            <a:chExt cx="1978979" cy="2125896"/>
          </a:xfrm>
        </p:grpSpPr>
        <p:sp>
          <p:nvSpPr>
            <p:cNvPr id="495" name="Freeform 188"/>
            <p:cNvSpPr>
              <a:spLocks/>
            </p:cNvSpPr>
            <p:nvPr/>
          </p:nvSpPr>
          <p:spPr bwMode="auto">
            <a:xfrm rot="17281371">
              <a:off x="5744203" y="5796680"/>
              <a:ext cx="533400" cy="1130300"/>
            </a:xfrm>
            <a:custGeom>
              <a:avLst/>
              <a:gdLst>
                <a:gd name="T0" fmla="*/ 567 w 674"/>
                <a:gd name="T1" fmla="*/ 929 h 1424"/>
                <a:gd name="T2" fmla="*/ 546 w 674"/>
                <a:gd name="T3" fmla="*/ 979 h 1424"/>
                <a:gd name="T4" fmla="*/ 519 w 674"/>
                <a:gd name="T5" fmla="*/ 1028 h 1424"/>
                <a:gd name="T6" fmla="*/ 487 w 674"/>
                <a:gd name="T7" fmla="*/ 1076 h 1424"/>
                <a:gd name="T8" fmla="*/ 451 w 674"/>
                <a:gd name="T9" fmla="*/ 1122 h 1424"/>
                <a:gd name="T10" fmla="*/ 411 w 674"/>
                <a:gd name="T11" fmla="*/ 1165 h 1424"/>
                <a:gd name="T12" fmla="*/ 369 w 674"/>
                <a:gd name="T13" fmla="*/ 1205 h 1424"/>
                <a:gd name="T14" fmla="*/ 326 w 674"/>
                <a:gd name="T15" fmla="*/ 1244 h 1424"/>
                <a:gd name="T16" fmla="*/ 242 w 674"/>
                <a:gd name="T17" fmla="*/ 1311 h 1424"/>
                <a:gd name="T18" fmla="*/ 165 w 674"/>
                <a:gd name="T19" fmla="*/ 1365 h 1424"/>
                <a:gd name="T20" fmla="*/ 84 w 674"/>
                <a:gd name="T21" fmla="*/ 1414 h 1424"/>
                <a:gd name="T22" fmla="*/ 67 w 674"/>
                <a:gd name="T23" fmla="*/ 1424 h 1424"/>
                <a:gd name="T24" fmla="*/ 38 w 674"/>
                <a:gd name="T25" fmla="*/ 1335 h 1424"/>
                <a:gd name="T26" fmla="*/ 17 w 674"/>
                <a:gd name="T27" fmla="*/ 1241 h 1424"/>
                <a:gd name="T28" fmla="*/ 5 w 674"/>
                <a:gd name="T29" fmla="*/ 1145 h 1424"/>
                <a:gd name="T30" fmla="*/ 0 w 674"/>
                <a:gd name="T31" fmla="*/ 1047 h 1424"/>
                <a:gd name="T32" fmla="*/ 4 w 674"/>
                <a:gd name="T33" fmla="*/ 947 h 1424"/>
                <a:gd name="T34" fmla="*/ 17 w 674"/>
                <a:gd name="T35" fmla="*/ 847 h 1424"/>
                <a:gd name="T36" fmla="*/ 39 w 674"/>
                <a:gd name="T37" fmla="*/ 748 h 1424"/>
                <a:gd name="T38" fmla="*/ 69 w 674"/>
                <a:gd name="T39" fmla="*/ 649 h 1424"/>
                <a:gd name="T40" fmla="*/ 109 w 674"/>
                <a:gd name="T41" fmla="*/ 552 h 1424"/>
                <a:gd name="T42" fmla="*/ 133 w 674"/>
                <a:gd name="T43" fmla="*/ 505 h 1424"/>
                <a:gd name="T44" fmla="*/ 159 w 674"/>
                <a:gd name="T45" fmla="*/ 459 h 1424"/>
                <a:gd name="T46" fmla="*/ 188 w 674"/>
                <a:gd name="T47" fmla="*/ 414 h 1424"/>
                <a:gd name="T48" fmla="*/ 219 w 674"/>
                <a:gd name="T49" fmla="*/ 369 h 1424"/>
                <a:gd name="T50" fmla="*/ 253 w 674"/>
                <a:gd name="T51" fmla="*/ 325 h 1424"/>
                <a:gd name="T52" fmla="*/ 289 w 674"/>
                <a:gd name="T53" fmla="*/ 283 h 1424"/>
                <a:gd name="T54" fmla="*/ 327 w 674"/>
                <a:gd name="T55" fmla="*/ 242 h 1424"/>
                <a:gd name="T56" fmla="*/ 369 w 674"/>
                <a:gd name="T57" fmla="*/ 203 h 1424"/>
                <a:gd name="T58" fmla="*/ 413 w 674"/>
                <a:gd name="T59" fmla="*/ 165 h 1424"/>
                <a:gd name="T60" fmla="*/ 460 w 674"/>
                <a:gd name="T61" fmla="*/ 129 h 1424"/>
                <a:gd name="T62" fmla="*/ 509 w 674"/>
                <a:gd name="T63" fmla="*/ 94 h 1424"/>
                <a:gd name="T64" fmla="*/ 561 w 674"/>
                <a:gd name="T65" fmla="*/ 61 h 1424"/>
                <a:gd name="T66" fmla="*/ 616 w 674"/>
                <a:gd name="T67" fmla="*/ 30 h 1424"/>
                <a:gd name="T68" fmla="*/ 674 w 674"/>
                <a:gd name="T69" fmla="*/ 0 h 1424"/>
                <a:gd name="T70" fmla="*/ 656 w 674"/>
                <a:gd name="T71" fmla="*/ 34 h 1424"/>
                <a:gd name="T72" fmla="*/ 627 w 674"/>
                <a:gd name="T73" fmla="*/ 99 h 1424"/>
                <a:gd name="T74" fmla="*/ 606 w 674"/>
                <a:gd name="T75" fmla="*/ 161 h 1424"/>
                <a:gd name="T76" fmla="*/ 591 w 674"/>
                <a:gd name="T77" fmla="*/ 221 h 1424"/>
                <a:gd name="T78" fmla="*/ 583 w 674"/>
                <a:gd name="T79" fmla="*/ 281 h 1424"/>
                <a:gd name="T80" fmla="*/ 579 w 674"/>
                <a:gd name="T81" fmla="*/ 339 h 1424"/>
                <a:gd name="T82" fmla="*/ 579 w 674"/>
                <a:gd name="T83" fmla="*/ 395 h 1424"/>
                <a:gd name="T84" fmla="*/ 583 w 674"/>
                <a:gd name="T85" fmla="*/ 478 h 1424"/>
                <a:gd name="T86" fmla="*/ 596 w 674"/>
                <a:gd name="T87" fmla="*/ 644 h 1424"/>
                <a:gd name="T88" fmla="*/ 599 w 674"/>
                <a:gd name="T89" fmla="*/ 699 h 1424"/>
                <a:gd name="T90" fmla="*/ 597 w 674"/>
                <a:gd name="T91" fmla="*/ 755 h 1424"/>
                <a:gd name="T92" fmla="*/ 593 w 674"/>
                <a:gd name="T93" fmla="*/ 812 h 1424"/>
                <a:gd name="T94" fmla="*/ 583 w 674"/>
                <a:gd name="T95" fmla="*/ 869 h 1424"/>
                <a:gd name="T96" fmla="*/ 567 w 674"/>
                <a:gd name="T97" fmla="*/ 929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4" h="1424">
                  <a:moveTo>
                    <a:pt x="567" y="929"/>
                  </a:moveTo>
                  <a:lnTo>
                    <a:pt x="567" y="929"/>
                  </a:lnTo>
                  <a:lnTo>
                    <a:pt x="557" y="954"/>
                  </a:lnTo>
                  <a:lnTo>
                    <a:pt x="546" y="979"/>
                  </a:lnTo>
                  <a:lnTo>
                    <a:pt x="534" y="1004"/>
                  </a:lnTo>
                  <a:lnTo>
                    <a:pt x="519" y="1028"/>
                  </a:lnTo>
                  <a:lnTo>
                    <a:pt x="504" y="1052"/>
                  </a:lnTo>
                  <a:lnTo>
                    <a:pt x="487" y="1076"/>
                  </a:lnTo>
                  <a:lnTo>
                    <a:pt x="470" y="1099"/>
                  </a:lnTo>
                  <a:lnTo>
                    <a:pt x="451" y="1122"/>
                  </a:lnTo>
                  <a:lnTo>
                    <a:pt x="432" y="1144"/>
                  </a:lnTo>
                  <a:lnTo>
                    <a:pt x="411" y="1165"/>
                  </a:lnTo>
                  <a:lnTo>
                    <a:pt x="391" y="1186"/>
                  </a:lnTo>
                  <a:lnTo>
                    <a:pt x="369" y="1205"/>
                  </a:lnTo>
                  <a:lnTo>
                    <a:pt x="348" y="1225"/>
                  </a:lnTo>
                  <a:lnTo>
                    <a:pt x="326" y="1244"/>
                  </a:lnTo>
                  <a:lnTo>
                    <a:pt x="284" y="1279"/>
                  </a:lnTo>
                  <a:lnTo>
                    <a:pt x="242" y="1311"/>
                  </a:lnTo>
                  <a:lnTo>
                    <a:pt x="202" y="1340"/>
                  </a:lnTo>
                  <a:lnTo>
                    <a:pt x="165" y="1365"/>
                  </a:lnTo>
                  <a:lnTo>
                    <a:pt x="133" y="1385"/>
                  </a:lnTo>
                  <a:lnTo>
                    <a:pt x="84" y="1414"/>
                  </a:lnTo>
                  <a:lnTo>
                    <a:pt x="67" y="1424"/>
                  </a:lnTo>
                  <a:lnTo>
                    <a:pt x="67" y="1424"/>
                  </a:lnTo>
                  <a:lnTo>
                    <a:pt x="51" y="1380"/>
                  </a:lnTo>
                  <a:lnTo>
                    <a:pt x="38" y="1335"/>
                  </a:lnTo>
                  <a:lnTo>
                    <a:pt x="27" y="1289"/>
                  </a:lnTo>
                  <a:lnTo>
                    <a:pt x="17" y="1241"/>
                  </a:lnTo>
                  <a:lnTo>
                    <a:pt x="10" y="1194"/>
                  </a:lnTo>
                  <a:lnTo>
                    <a:pt x="5" y="1145"/>
                  </a:lnTo>
                  <a:lnTo>
                    <a:pt x="2" y="1096"/>
                  </a:lnTo>
                  <a:lnTo>
                    <a:pt x="0" y="1047"/>
                  </a:lnTo>
                  <a:lnTo>
                    <a:pt x="1" y="998"/>
                  </a:lnTo>
                  <a:lnTo>
                    <a:pt x="4" y="947"/>
                  </a:lnTo>
                  <a:lnTo>
                    <a:pt x="9" y="897"/>
                  </a:lnTo>
                  <a:lnTo>
                    <a:pt x="17" y="847"/>
                  </a:lnTo>
                  <a:lnTo>
                    <a:pt x="27" y="797"/>
                  </a:lnTo>
                  <a:lnTo>
                    <a:pt x="39" y="748"/>
                  </a:lnTo>
                  <a:lnTo>
                    <a:pt x="52" y="698"/>
                  </a:lnTo>
                  <a:lnTo>
                    <a:pt x="69" y="649"/>
                  </a:lnTo>
                  <a:lnTo>
                    <a:pt x="88" y="601"/>
                  </a:lnTo>
                  <a:lnTo>
                    <a:pt x="109" y="552"/>
                  </a:lnTo>
                  <a:lnTo>
                    <a:pt x="121" y="529"/>
                  </a:lnTo>
                  <a:lnTo>
                    <a:pt x="133" y="505"/>
                  </a:lnTo>
                  <a:lnTo>
                    <a:pt x="146" y="482"/>
                  </a:lnTo>
                  <a:lnTo>
                    <a:pt x="159" y="459"/>
                  </a:lnTo>
                  <a:lnTo>
                    <a:pt x="173" y="436"/>
                  </a:lnTo>
                  <a:lnTo>
                    <a:pt x="188" y="414"/>
                  </a:lnTo>
                  <a:lnTo>
                    <a:pt x="203" y="391"/>
                  </a:lnTo>
                  <a:lnTo>
                    <a:pt x="219" y="369"/>
                  </a:lnTo>
                  <a:lnTo>
                    <a:pt x="235" y="347"/>
                  </a:lnTo>
                  <a:lnTo>
                    <a:pt x="253" y="325"/>
                  </a:lnTo>
                  <a:lnTo>
                    <a:pt x="270" y="305"/>
                  </a:lnTo>
                  <a:lnTo>
                    <a:pt x="289" y="283"/>
                  </a:lnTo>
                  <a:lnTo>
                    <a:pt x="307" y="262"/>
                  </a:lnTo>
                  <a:lnTo>
                    <a:pt x="327" y="242"/>
                  </a:lnTo>
                  <a:lnTo>
                    <a:pt x="348" y="222"/>
                  </a:lnTo>
                  <a:lnTo>
                    <a:pt x="369" y="203"/>
                  </a:lnTo>
                  <a:lnTo>
                    <a:pt x="391" y="183"/>
                  </a:lnTo>
                  <a:lnTo>
                    <a:pt x="413" y="165"/>
                  </a:lnTo>
                  <a:lnTo>
                    <a:pt x="436" y="146"/>
                  </a:lnTo>
                  <a:lnTo>
                    <a:pt x="460" y="129"/>
                  </a:lnTo>
                  <a:lnTo>
                    <a:pt x="484" y="110"/>
                  </a:lnTo>
                  <a:lnTo>
                    <a:pt x="509" y="94"/>
                  </a:lnTo>
                  <a:lnTo>
                    <a:pt x="535" y="76"/>
                  </a:lnTo>
                  <a:lnTo>
                    <a:pt x="561" y="61"/>
                  </a:lnTo>
                  <a:lnTo>
                    <a:pt x="588" y="44"/>
                  </a:lnTo>
                  <a:lnTo>
                    <a:pt x="616" y="30"/>
                  </a:lnTo>
                  <a:lnTo>
                    <a:pt x="645" y="15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56" y="34"/>
                  </a:lnTo>
                  <a:lnTo>
                    <a:pt x="641" y="66"/>
                  </a:lnTo>
                  <a:lnTo>
                    <a:pt x="627" y="99"/>
                  </a:lnTo>
                  <a:lnTo>
                    <a:pt x="616" y="130"/>
                  </a:lnTo>
                  <a:lnTo>
                    <a:pt x="606" y="161"/>
                  </a:lnTo>
                  <a:lnTo>
                    <a:pt x="597" y="192"/>
                  </a:lnTo>
                  <a:lnTo>
                    <a:pt x="591" y="221"/>
                  </a:lnTo>
                  <a:lnTo>
                    <a:pt x="586" y="251"/>
                  </a:lnTo>
                  <a:lnTo>
                    <a:pt x="583" y="281"/>
                  </a:lnTo>
                  <a:lnTo>
                    <a:pt x="580" y="310"/>
                  </a:lnTo>
                  <a:lnTo>
                    <a:pt x="579" y="339"/>
                  </a:lnTo>
                  <a:lnTo>
                    <a:pt x="579" y="367"/>
                  </a:lnTo>
                  <a:lnTo>
                    <a:pt x="579" y="395"/>
                  </a:lnTo>
                  <a:lnTo>
                    <a:pt x="580" y="423"/>
                  </a:lnTo>
                  <a:lnTo>
                    <a:pt x="583" y="478"/>
                  </a:lnTo>
                  <a:lnTo>
                    <a:pt x="593" y="588"/>
                  </a:lnTo>
                  <a:lnTo>
                    <a:pt x="596" y="644"/>
                  </a:lnTo>
                  <a:lnTo>
                    <a:pt x="599" y="672"/>
                  </a:lnTo>
                  <a:lnTo>
                    <a:pt x="599" y="699"/>
                  </a:lnTo>
                  <a:lnTo>
                    <a:pt x="599" y="727"/>
                  </a:lnTo>
                  <a:lnTo>
                    <a:pt x="597" y="755"/>
                  </a:lnTo>
                  <a:lnTo>
                    <a:pt x="596" y="783"/>
                  </a:lnTo>
                  <a:lnTo>
                    <a:pt x="593" y="812"/>
                  </a:lnTo>
                  <a:lnTo>
                    <a:pt x="588" y="840"/>
                  </a:lnTo>
                  <a:lnTo>
                    <a:pt x="583" y="869"/>
                  </a:lnTo>
                  <a:lnTo>
                    <a:pt x="576" y="899"/>
                  </a:lnTo>
                  <a:lnTo>
                    <a:pt x="567" y="929"/>
                  </a:lnTo>
                  <a:lnTo>
                    <a:pt x="567" y="929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6" name="Freeform 189"/>
            <p:cNvSpPr>
              <a:spLocks/>
            </p:cNvSpPr>
            <p:nvPr/>
          </p:nvSpPr>
          <p:spPr bwMode="auto">
            <a:xfrm rot="12957505">
              <a:off x="6582595" y="5859353"/>
              <a:ext cx="533400" cy="1130300"/>
            </a:xfrm>
            <a:custGeom>
              <a:avLst/>
              <a:gdLst>
                <a:gd name="T0" fmla="*/ 567 w 674"/>
                <a:gd name="T1" fmla="*/ 929 h 1424"/>
                <a:gd name="T2" fmla="*/ 546 w 674"/>
                <a:gd name="T3" fmla="*/ 979 h 1424"/>
                <a:gd name="T4" fmla="*/ 519 w 674"/>
                <a:gd name="T5" fmla="*/ 1028 h 1424"/>
                <a:gd name="T6" fmla="*/ 487 w 674"/>
                <a:gd name="T7" fmla="*/ 1076 h 1424"/>
                <a:gd name="T8" fmla="*/ 451 w 674"/>
                <a:gd name="T9" fmla="*/ 1122 h 1424"/>
                <a:gd name="T10" fmla="*/ 411 w 674"/>
                <a:gd name="T11" fmla="*/ 1165 h 1424"/>
                <a:gd name="T12" fmla="*/ 369 w 674"/>
                <a:gd name="T13" fmla="*/ 1205 h 1424"/>
                <a:gd name="T14" fmla="*/ 326 w 674"/>
                <a:gd name="T15" fmla="*/ 1244 h 1424"/>
                <a:gd name="T16" fmla="*/ 242 w 674"/>
                <a:gd name="T17" fmla="*/ 1311 h 1424"/>
                <a:gd name="T18" fmla="*/ 165 w 674"/>
                <a:gd name="T19" fmla="*/ 1365 h 1424"/>
                <a:gd name="T20" fmla="*/ 84 w 674"/>
                <a:gd name="T21" fmla="*/ 1414 h 1424"/>
                <a:gd name="T22" fmla="*/ 67 w 674"/>
                <a:gd name="T23" fmla="*/ 1424 h 1424"/>
                <a:gd name="T24" fmla="*/ 38 w 674"/>
                <a:gd name="T25" fmla="*/ 1335 h 1424"/>
                <a:gd name="T26" fmla="*/ 17 w 674"/>
                <a:gd name="T27" fmla="*/ 1241 h 1424"/>
                <a:gd name="T28" fmla="*/ 5 w 674"/>
                <a:gd name="T29" fmla="*/ 1145 h 1424"/>
                <a:gd name="T30" fmla="*/ 0 w 674"/>
                <a:gd name="T31" fmla="*/ 1047 h 1424"/>
                <a:gd name="T32" fmla="*/ 4 w 674"/>
                <a:gd name="T33" fmla="*/ 947 h 1424"/>
                <a:gd name="T34" fmla="*/ 17 w 674"/>
                <a:gd name="T35" fmla="*/ 847 h 1424"/>
                <a:gd name="T36" fmla="*/ 39 w 674"/>
                <a:gd name="T37" fmla="*/ 748 h 1424"/>
                <a:gd name="T38" fmla="*/ 69 w 674"/>
                <a:gd name="T39" fmla="*/ 649 h 1424"/>
                <a:gd name="T40" fmla="*/ 109 w 674"/>
                <a:gd name="T41" fmla="*/ 552 h 1424"/>
                <a:gd name="T42" fmla="*/ 133 w 674"/>
                <a:gd name="T43" fmla="*/ 505 h 1424"/>
                <a:gd name="T44" fmla="*/ 159 w 674"/>
                <a:gd name="T45" fmla="*/ 459 h 1424"/>
                <a:gd name="T46" fmla="*/ 188 w 674"/>
                <a:gd name="T47" fmla="*/ 414 h 1424"/>
                <a:gd name="T48" fmla="*/ 219 w 674"/>
                <a:gd name="T49" fmla="*/ 369 h 1424"/>
                <a:gd name="T50" fmla="*/ 253 w 674"/>
                <a:gd name="T51" fmla="*/ 325 h 1424"/>
                <a:gd name="T52" fmla="*/ 289 w 674"/>
                <a:gd name="T53" fmla="*/ 283 h 1424"/>
                <a:gd name="T54" fmla="*/ 327 w 674"/>
                <a:gd name="T55" fmla="*/ 242 h 1424"/>
                <a:gd name="T56" fmla="*/ 369 w 674"/>
                <a:gd name="T57" fmla="*/ 203 h 1424"/>
                <a:gd name="T58" fmla="*/ 413 w 674"/>
                <a:gd name="T59" fmla="*/ 165 h 1424"/>
                <a:gd name="T60" fmla="*/ 460 w 674"/>
                <a:gd name="T61" fmla="*/ 129 h 1424"/>
                <a:gd name="T62" fmla="*/ 509 w 674"/>
                <a:gd name="T63" fmla="*/ 94 h 1424"/>
                <a:gd name="T64" fmla="*/ 561 w 674"/>
                <a:gd name="T65" fmla="*/ 61 h 1424"/>
                <a:gd name="T66" fmla="*/ 616 w 674"/>
                <a:gd name="T67" fmla="*/ 30 h 1424"/>
                <a:gd name="T68" fmla="*/ 674 w 674"/>
                <a:gd name="T69" fmla="*/ 0 h 1424"/>
                <a:gd name="T70" fmla="*/ 656 w 674"/>
                <a:gd name="T71" fmla="*/ 34 h 1424"/>
                <a:gd name="T72" fmla="*/ 627 w 674"/>
                <a:gd name="T73" fmla="*/ 99 h 1424"/>
                <a:gd name="T74" fmla="*/ 606 w 674"/>
                <a:gd name="T75" fmla="*/ 161 h 1424"/>
                <a:gd name="T76" fmla="*/ 591 w 674"/>
                <a:gd name="T77" fmla="*/ 221 h 1424"/>
                <a:gd name="T78" fmla="*/ 583 w 674"/>
                <a:gd name="T79" fmla="*/ 281 h 1424"/>
                <a:gd name="T80" fmla="*/ 579 w 674"/>
                <a:gd name="T81" fmla="*/ 339 h 1424"/>
                <a:gd name="T82" fmla="*/ 579 w 674"/>
                <a:gd name="T83" fmla="*/ 395 h 1424"/>
                <a:gd name="T84" fmla="*/ 583 w 674"/>
                <a:gd name="T85" fmla="*/ 478 h 1424"/>
                <a:gd name="T86" fmla="*/ 596 w 674"/>
                <a:gd name="T87" fmla="*/ 644 h 1424"/>
                <a:gd name="T88" fmla="*/ 599 w 674"/>
                <a:gd name="T89" fmla="*/ 699 h 1424"/>
                <a:gd name="T90" fmla="*/ 597 w 674"/>
                <a:gd name="T91" fmla="*/ 755 h 1424"/>
                <a:gd name="T92" fmla="*/ 593 w 674"/>
                <a:gd name="T93" fmla="*/ 812 h 1424"/>
                <a:gd name="T94" fmla="*/ 583 w 674"/>
                <a:gd name="T95" fmla="*/ 869 h 1424"/>
                <a:gd name="T96" fmla="*/ 567 w 674"/>
                <a:gd name="T97" fmla="*/ 929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4" h="1424">
                  <a:moveTo>
                    <a:pt x="567" y="929"/>
                  </a:moveTo>
                  <a:lnTo>
                    <a:pt x="567" y="929"/>
                  </a:lnTo>
                  <a:lnTo>
                    <a:pt x="557" y="954"/>
                  </a:lnTo>
                  <a:lnTo>
                    <a:pt x="546" y="979"/>
                  </a:lnTo>
                  <a:lnTo>
                    <a:pt x="534" y="1004"/>
                  </a:lnTo>
                  <a:lnTo>
                    <a:pt x="519" y="1028"/>
                  </a:lnTo>
                  <a:lnTo>
                    <a:pt x="504" y="1052"/>
                  </a:lnTo>
                  <a:lnTo>
                    <a:pt x="487" y="1076"/>
                  </a:lnTo>
                  <a:lnTo>
                    <a:pt x="470" y="1099"/>
                  </a:lnTo>
                  <a:lnTo>
                    <a:pt x="451" y="1122"/>
                  </a:lnTo>
                  <a:lnTo>
                    <a:pt x="432" y="1144"/>
                  </a:lnTo>
                  <a:lnTo>
                    <a:pt x="411" y="1165"/>
                  </a:lnTo>
                  <a:lnTo>
                    <a:pt x="391" y="1186"/>
                  </a:lnTo>
                  <a:lnTo>
                    <a:pt x="369" y="1205"/>
                  </a:lnTo>
                  <a:lnTo>
                    <a:pt x="348" y="1225"/>
                  </a:lnTo>
                  <a:lnTo>
                    <a:pt x="326" y="1244"/>
                  </a:lnTo>
                  <a:lnTo>
                    <a:pt x="284" y="1279"/>
                  </a:lnTo>
                  <a:lnTo>
                    <a:pt x="242" y="1311"/>
                  </a:lnTo>
                  <a:lnTo>
                    <a:pt x="202" y="1340"/>
                  </a:lnTo>
                  <a:lnTo>
                    <a:pt x="165" y="1365"/>
                  </a:lnTo>
                  <a:lnTo>
                    <a:pt x="133" y="1385"/>
                  </a:lnTo>
                  <a:lnTo>
                    <a:pt x="84" y="1414"/>
                  </a:lnTo>
                  <a:lnTo>
                    <a:pt x="67" y="1424"/>
                  </a:lnTo>
                  <a:lnTo>
                    <a:pt x="67" y="1424"/>
                  </a:lnTo>
                  <a:lnTo>
                    <a:pt x="51" y="1380"/>
                  </a:lnTo>
                  <a:lnTo>
                    <a:pt x="38" y="1335"/>
                  </a:lnTo>
                  <a:lnTo>
                    <a:pt x="27" y="1289"/>
                  </a:lnTo>
                  <a:lnTo>
                    <a:pt x="17" y="1241"/>
                  </a:lnTo>
                  <a:lnTo>
                    <a:pt x="10" y="1194"/>
                  </a:lnTo>
                  <a:lnTo>
                    <a:pt x="5" y="1145"/>
                  </a:lnTo>
                  <a:lnTo>
                    <a:pt x="2" y="1096"/>
                  </a:lnTo>
                  <a:lnTo>
                    <a:pt x="0" y="1047"/>
                  </a:lnTo>
                  <a:lnTo>
                    <a:pt x="1" y="998"/>
                  </a:lnTo>
                  <a:lnTo>
                    <a:pt x="4" y="947"/>
                  </a:lnTo>
                  <a:lnTo>
                    <a:pt x="9" y="897"/>
                  </a:lnTo>
                  <a:lnTo>
                    <a:pt x="17" y="847"/>
                  </a:lnTo>
                  <a:lnTo>
                    <a:pt x="27" y="797"/>
                  </a:lnTo>
                  <a:lnTo>
                    <a:pt x="39" y="748"/>
                  </a:lnTo>
                  <a:lnTo>
                    <a:pt x="52" y="698"/>
                  </a:lnTo>
                  <a:lnTo>
                    <a:pt x="69" y="649"/>
                  </a:lnTo>
                  <a:lnTo>
                    <a:pt x="88" y="601"/>
                  </a:lnTo>
                  <a:lnTo>
                    <a:pt x="109" y="552"/>
                  </a:lnTo>
                  <a:lnTo>
                    <a:pt x="121" y="529"/>
                  </a:lnTo>
                  <a:lnTo>
                    <a:pt x="133" y="505"/>
                  </a:lnTo>
                  <a:lnTo>
                    <a:pt x="146" y="482"/>
                  </a:lnTo>
                  <a:lnTo>
                    <a:pt x="159" y="459"/>
                  </a:lnTo>
                  <a:lnTo>
                    <a:pt x="173" y="436"/>
                  </a:lnTo>
                  <a:lnTo>
                    <a:pt x="188" y="414"/>
                  </a:lnTo>
                  <a:lnTo>
                    <a:pt x="203" y="391"/>
                  </a:lnTo>
                  <a:lnTo>
                    <a:pt x="219" y="369"/>
                  </a:lnTo>
                  <a:lnTo>
                    <a:pt x="235" y="347"/>
                  </a:lnTo>
                  <a:lnTo>
                    <a:pt x="253" y="325"/>
                  </a:lnTo>
                  <a:lnTo>
                    <a:pt x="270" y="305"/>
                  </a:lnTo>
                  <a:lnTo>
                    <a:pt x="289" y="283"/>
                  </a:lnTo>
                  <a:lnTo>
                    <a:pt x="307" y="262"/>
                  </a:lnTo>
                  <a:lnTo>
                    <a:pt x="327" y="242"/>
                  </a:lnTo>
                  <a:lnTo>
                    <a:pt x="348" y="222"/>
                  </a:lnTo>
                  <a:lnTo>
                    <a:pt x="369" y="203"/>
                  </a:lnTo>
                  <a:lnTo>
                    <a:pt x="391" y="183"/>
                  </a:lnTo>
                  <a:lnTo>
                    <a:pt x="413" y="165"/>
                  </a:lnTo>
                  <a:lnTo>
                    <a:pt x="436" y="146"/>
                  </a:lnTo>
                  <a:lnTo>
                    <a:pt x="460" y="129"/>
                  </a:lnTo>
                  <a:lnTo>
                    <a:pt x="484" y="110"/>
                  </a:lnTo>
                  <a:lnTo>
                    <a:pt x="509" y="94"/>
                  </a:lnTo>
                  <a:lnTo>
                    <a:pt x="535" y="76"/>
                  </a:lnTo>
                  <a:lnTo>
                    <a:pt x="561" y="61"/>
                  </a:lnTo>
                  <a:lnTo>
                    <a:pt x="588" y="44"/>
                  </a:lnTo>
                  <a:lnTo>
                    <a:pt x="616" y="30"/>
                  </a:lnTo>
                  <a:lnTo>
                    <a:pt x="645" y="15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56" y="34"/>
                  </a:lnTo>
                  <a:lnTo>
                    <a:pt x="641" y="66"/>
                  </a:lnTo>
                  <a:lnTo>
                    <a:pt x="627" y="99"/>
                  </a:lnTo>
                  <a:lnTo>
                    <a:pt x="616" y="130"/>
                  </a:lnTo>
                  <a:lnTo>
                    <a:pt x="606" y="161"/>
                  </a:lnTo>
                  <a:lnTo>
                    <a:pt x="597" y="192"/>
                  </a:lnTo>
                  <a:lnTo>
                    <a:pt x="591" y="221"/>
                  </a:lnTo>
                  <a:lnTo>
                    <a:pt x="586" y="251"/>
                  </a:lnTo>
                  <a:lnTo>
                    <a:pt x="583" y="281"/>
                  </a:lnTo>
                  <a:lnTo>
                    <a:pt x="580" y="310"/>
                  </a:lnTo>
                  <a:lnTo>
                    <a:pt x="579" y="339"/>
                  </a:lnTo>
                  <a:lnTo>
                    <a:pt x="579" y="367"/>
                  </a:lnTo>
                  <a:lnTo>
                    <a:pt x="579" y="395"/>
                  </a:lnTo>
                  <a:lnTo>
                    <a:pt x="580" y="423"/>
                  </a:lnTo>
                  <a:lnTo>
                    <a:pt x="583" y="478"/>
                  </a:lnTo>
                  <a:lnTo>
                    <a:pt x="593" y="588"/>
                  </a:lnTo>
                  <a:lnTo>
                    <a:pt x="596" y="644"/>
                  </a:lnTo>
                  <a:lnTo>
                    <a:pt x="599" y="672"/>
                  </a:lnTo>
                  <a:lnTo>
                    <a:pt x="599" y="699"/>
                  </a:lnTo>
                  <a:lnTo>
                    <a:pt x="599" y="727"/>
                  </a:lnTo>
                  <a:lnTo>
                    <a:pt x="597" y="755"/>
                  </a:lnTo>
                  <a:lnTo>
                    <a:pt x="596" y="783"/>
                  </a:lnTo>
                  <a:lnTo>
                    <a:pt x="593" y="812"/>
                  </a:lnTo>
                  <a:lnTo>
                    <a:pt x="588" y="840"/>
                  </a:lnTo>
                  <a:lnTo>
                    <a:pt x="583" y="869"/>
                  </a:lnTo>
                  <a:lnTo>
                    <a:pt x="576" y="899"/>
                  </a:lnTo>
                  <a:lnTo>
                    <a:pt x="567" y="929"/>
                  </a:lnTo>
                  <a:lnTo>
                    <a:pt x="567" y="9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7" name="Freeform 190"/>
            <p:cNvSpPr>
              <a:spLocks/>
            </p:cNvSpPr>
            <p:nvPr/>
          </p:nvSpPr>
          <p:spPr bwMode="auto">
            <a:xfrm rot="8647660">
              <a:off x="6891332" y="5100176"/>
              <a:ext cx="533400" cy="1130300"/>
            </a:xfrm>
            <a:custGeom>
              <a:avLst/>
              <a:gdLst>
                <a:gd name="T0" fmla="*/ 567 w 674"/>
                <a:gd name="T1" fmla="*/ 929 h 1424"/>
                <a:gd name="T2" fmla="*/ 546 w 674"/>
                <a:gd name="T3" fmla="*/ 979 h 1424"/>
                <a:gd name="T4" fmla="*/ 519 w 674"/>
                <a:gd name="T5" fmla="*/ 1028 h 1424"/>
                <a:gd name="T6" fmla="*/ 487 w 674"/>
                <a:gd name="T7" fmla="*/ 1076 h 1424"/>
                <a:gd name="T8" fmla="*/ 451 w 674"/>
                <a:gd name="T9" fmla="*/ 1122 h 1424"/>
                <a:gd name="T10" fmla="*/ 411 w 674"/>
                <a:gd name="T11" fmla="*/ 1165 h 1424"/>
                <a:gd name="T12" fmla="*/ 369 w 674"/>
                <a:gd name="T13" fmla="*/ 1205 h 1424"/>
                <a:gd name="T14" fmla="*/ 326 w 674"/>
                <a:gd name="T15" fmla="*/ 1244 h 1424"/>
                <a:gd name="T16" fmla="*/ 242 w 674"/>
                <a:gd name="T17" fmla="*/ 1311 h 1424"/>
                <a:gd name="T18" fmla="*/ 165 w 674"/>
                <a:gd name="T19" fmla="*/ 1365 h 1424"/>
                <a:gd name="T20" fmla="*/ 84 w 674"/>
                <a:gd name="T21" fmla="*/ 1414 h 1424"/>
                <a:gd name="T22" fmla="*/ 67 w 674"/>
                <a:gd name="T23" fmla="*/ 1424 h 1424"/>
                <a:gd name="T24" fmla="*/ 38 w 674"/>
                <a:gd name="T25" fmla="*/ 1335 h 1424"/>
                <a:gd name="T26" fmla="*/ 17 w 674"/>
                <a:gd name="T27" fmla="*/ 1241 h 1424"/>
                <a:gd name="T28" fmla="*/ 5 w 674"/>
                <a:gd name="T29" fmla="*/ 1145 h 1424"/>
                <a:gd name="T30" fmla="*/ 0 w 674"/>
                <a:gd name="T31" fmla="*/ 1047 h 1424"/>
                <a:gd name="T32" fmla="*/ 4 w 674"/>
                <a:gd name="T33" fmla="*/ 947 h 1424"/>
                <a:gd name="T34" fmla="*/ 17 w 674"/>
                <a:gd name="T35" fmla="*/ 847 h 1424"/>
                <a:gd name="T36" fmla="*/ 39 w 674"/>
                <a:gd name="T37" fmla="*/ 748 h 1424"/>
                <a:gd name="T38" fmla="*/ 69 w 674"/>
                <a:gd name="T39" fmla="*/ 649 h 1424"/>
                <a:gd name="T40" fmla="*/ 109 w 674"/>
                <a:gd name="T41" fmla="*/ 552 h 1424"/>
                <a:gd name="T42" fmla="*/ 133 w 674"/>
                <a:gd name="T43" fmla="*/ 505 h 1424"/>
                <a:gd name="T44" fmla="*/ 159 w 674"/>
                <a:gd name="T45" fmla="*/ 459 h 1424"/>
                <a:gd name="T46" fmla="*/ 188 w 674"/>
                <a:gd name="T47" fmla="*/ 414 h 1424"/>
                <a:gd name="T48" fmla="*/ 219 w 674"/>
                <a:gd name="T49" fmla="*/ 369 h 1424"/>
                <a:gd name="T50" fmla="*/ 253 w 674"/>
                <a:gd name="T51" fmla="*/ 325 h 1424"/>
                <a:gd name="T52" fmla="*/ 289 w 674"/>
                <a:gd name="T53" fmla="*/ 283 h 1424"/>
                <a:gd name="T54" fmla="*/ 327 w 674"/>
                <a:gd name="T55" fmla="*/ 242 h 1424"/>
                <a:gd name="T56" fmla="*/ 369 w 674"/>
                <a:gd name="T57" fmla="*/ 203 h 1424"/>
                <a:gd name="T58" fmla="*/ 413 w 674"/>
                <a:gd name="T59" fmla="*/ 165 h 1424"/>
                <a:gd name="T60" fmla="*/ 460 w 674"/>
                <a:gd name="T61" fmla="*/ 129 h 1424"/>
                <a:gd name="T62" fmla="*/ 509 w 674"/>
                <a:gd name="T63" fmla="*/ 94 h 1424"/>
                <a:gd name="T64" fmla="*/ 561 w 674"/>
                <a:gd name="T65" fmla="*/ 61 h 1424"/>
                <a:gd name="T66" fmla="*/ 616 w 674"/>
                <a:gd name="T67" fmla="*/ 30 h 1424"/>
                <a:gd name="T68" fmla="*/ 674 w 674"/>
                <a:gd name="T69" fmla="*/ 0 h 1424"/>
                <a:gd name="T70" fmla="*/ 656 w 674"/>
                <a:gd name="T71" fmla="*/ 34 h 1424"/>
                <a:gd name="T72" fmla="*/ 627 w 674"/>
                <a:gd name="T73" fmla="*/ 99 h 1424"/>
                <a:gd name="T74" fmla="*/ 606 w 674"/>
                <a:gd name="T75" fmla="*/ 161 h 1424"/>
                <a:gd name="T76" fmla="*/ 591 w 674"/>
                <a:gd name="T77" fmla="*/ 221 h 1424"/>
                <a:gd name="T78" fmla="*/ 583 w 674"/>
                <a:gd name="T79" fmla="*/ 281 h 1424"/>
                <a:gd name="T80" fmla="*/ 579 w 674"/>
                <a:gd name="T81" fmla="*/ 339 h 1424"/>
                <a:gd name="T82" fmla="*/ 579 w 674"/>
                <a:gd name="T83" fmla="*/ 395 h 1424"/>
                <a:gd name="T84" fmla="*/ 583 w 674"/>
                <a:gd name="T85" fmla="*/ 478 h 1424"/>
                <a:gd name="T86" fmla="*/ 596 w 674"/>
                <a:gd name="T87" fmla="*/ 644 h 1424"/>
                <a:gd name="T88" fmla="*/ 599 w 674"/>
                <a:gd name="T89" fmla="*/ 699 h 1424"/>
                <a:gd name="T90" fmla="*/ 597 w 674"/>
                <a:gd name="T91" fmla="*/ 755 h 1424"/>
                <a:gd name="T92" fmla="*/ 593 w 674"/>
                <a:gd name="T93" fmla="*/ 812 h 1424"/>
                <a:gd name="T94" fmla="*/ 583 w 674"/>
                <a:gd name="T95" fmla="*/ 869 h 1424"/>
                <a:gd name="T96" fmla="*/ 567 w 674"/>
                <a:gd name="T97" fmla="*/ 929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4" h="1424">
                  <a:moveTo>
                    <a:pt x="567" y="929"/>
                  </a:moveTo>
                  <a:lnTo>
                    <a:pt x="567" y="929"/>
                  </a:lnTo>
                  <a:lnTo>
                    <a:pt x="557" y="954"/>
                  </a:lnTo>
                  <a:lnTo>
                    <a:pt x="546" y="979"/>
                  </a:lnTo>
                  <a:lnTo>
                    <a:pt x="534" y="1004"/>
                  </a:lnTo>
                  <a:lnTo>
                    <a:pt x="519" y="1028"/>
                  </a:lnTo>
                  <a:lnTo>
                    <a:pt x="504" y="1052"/>
                  </a:lnTo>
                  <a:lnTo>
                    <a:pt x="487" y="1076"/>
                  </a:lnTo>
                  <a:lnTo>
                    <a:pt x="470" y="1099"/>
                  </a:lnTo>
                  <a:lnTo>
                    <a:pt x="451" y="1122"/>
                  </a:lnTo>
                  <a:lnTo>
                    <a:pt x="432" y="1144"/>
                  </a:lnTo>
                  <a:lnTo>
                    <a:pt x="411" y="1165"/>
                  </a:lnTo>
                  <a:lnTo>
                    <a:pt x="391" y="1186"/>
                  </a:lnTo>
                  <a:lnTo>
                    <a:pt x="369" y="1205"/>
                  </a:lnTo>
                  <a:lnTo>
                    <a:pt x="348" y="1225"/>
                  </a:lnTo>
                  <a:lnTo>
                    <a:pt x="326" y="1244"/>
                  </a:lnTo>
                  <a:lnTo>
                    <a:pt x="284" y="1279"/>
                  </a:lnTo>
                  <a:lnTo>
                    <a:pt x="242" y="1311"/>
                  </a:lnTo>
                  <a:lnTo>
                    <a:pt x="202" y="1340"/>
                  </a:lnTo>
                  <a:lnTo>
                    <a:pt x="165" y="1365"/>
                  </a:lnTo>
                  <a:lnTo>
                    <a:pt x="133" y="1385"/>
                  </a:lnTo>
                  <a:lnTo>
                    <a:pt x="84" y="1414"/>
                  </a:lnTo>
                  <a:lnTo>
                    <a:pt x="67" y="1424"/>
                  </a:lnTo>
                  <a:lnTo>
                    <a:pt x="67" y="1424"/>
                  </a:lnTo>
                  <a:lnTo>
                    <a:pt x="51" y="1380"/>
                  </a:lnTo>
                  <a:lnTo>
                    <a:pt x="38" y="1335"/>
                  </a:lnTo>
                  <a:lnTo>
                    <a:pt x="27" y="1289"/>
                  </a:lnTo>
                  <a:lnTo>
                    <a:pt x="17" y="1241"/>
                  </a:lnTo>
                  <a:lnTo>
                    <a:pt x="10" y="1194"/>
                  </a:lnTo>
                  <a:lnTo>
                    <a:pt x="5" y="1145"/>
                  </a:lnTo>
                  <a:lnTo>
                    <a:pt x="2" y="1096"/>
                  </a:lnTo>
                  <a:lnTo>
                    <a:pt x="0" y="1047"/>
                  </a:lnTo>
                  <a:lnTo>
                    <a:pt x="1" y="998"/>
                  </a:lnTo>
                  <a:lnTo>
                    <a:pt x="4" y="947"/>
                  </a:lnTo>
                  <a:lnTo>
                    <a:pt x="9" y="897"/>
                  </a:lnTo>
                  <a:lnTo>
                    <a:pt x="17" y="847"/>
                  </a:lnTo>
                  <a:lnTo>
                    <a:pt x="27" y="797"/>
                  </a:lnTo>
                  <a:lnTo>
                    <a:pt x="39" y="748"/>
                  </a:lnTo>
                  <a:lnTo>
                    <a:pt x="52" y="698"/>
                  </a:lnTo>
                  <a:lnTo>
                    <a:pt x="69" y="649"/>
                  </a:lnTo>
                  <a:lnTo>
                    <a:pt x="88" y="601"/>
                  </a:lnTo>
                  <a:lnTo>
                    <a:pt x="109" y="552"/>
                  </a:lnTo>
                  <a:lnTo>
                    <a:pt x="121" y="529"/>
                  </a:lnTo>
                  <a:lnTo>
                    <a:pt x="133" y="505"/>
                  </a:lnTo>
                  <a:lnTo>
                    <a:pt x="146" y="482"/>
                  </a:lnTo>
                  <a:lnTo>
                    <a:pt x="159" y="459"/>
                  </a:lnTo>
                  <a:lnTo>
                    <a:pt x="173" y="436"/>
                  </a:lnTo>
                  <a:lnTo>
                    <a:pt x="188" y="414"/>
                  </a:lnTo>
                  <a:lnTo>
                    <a:pt x="203" y="391"/>
                  </a:lnTo>
                  <a:lnTo>
                    <a:pt x="219" y="369"/>
                  </a:lnTo>
                  <a:lnTo>
                    <a:pt x="235" y="347"/>
                  </a:lnTo>
                  <a:lnTo>
                    <a:pt x="253" y="325"/>
                  </a:lnTo>
                  <a:lnTo>
                    <a:pt x="270" y="305"/>
                  </a:lnTo>
                  <a:lnTo>
                    <a:pt x="289" y="283"/>
                  </a:lnTo>
                  <a:lnTo>
                    <a:pt x="307" y="262"/>
                  </a:lnTo>
                  <a:lnTo>
                    <a:pt x="327" y="242"/>
                  </a:lnTo>
                  <a:lnTo>
                    <a:pt x="348" y="222"/>
                  </a:lnTo>
                  <a:lnTo>
                    <a:pt x="369" y="203"/>
                  </a:lnTo>
                  <a:lnTo>
                    <a:pt x="391" y="183"/>
                  </a:lnTo>
                  <a:lnTo>
                    <a:pt x="413" y="165"/>
                  </a:lnTo>
                  <a:lnTo>
                    <a:pt x="436" y="146"/>
                  </a:lnTo>
                  <a:lnTo>
                    <a:pt x="460" y="129"/>
                  </a:lnTo>
                  <a:lnTo>
                    <a:pt x="484" y="110"/>
                  </a:lnTo>
                  <a:lnTo>
                    <a:pt x="509" y="94"/>
                  </a:lnTo>
                  <a:lnTo>
                    <a:pt x="535" y="76"/>
                  </a:lnTo>
                  <a:lnTo>
                    <a:pt x="561" y="61"/>
                  </a:lnTo>
                  <a:lnTo>
                    <a:pt x="588" y="44"/>
                  </a:lnTo>
                  <a:lnTo>
                    <a:pt x="616" y="30"/>
                  </a:lnTo>
                  <a:lnTo>
                    <a:pt x="645" y="15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56" y="34"/>
                  </a:lnTo>
                  <a:lnTo>
                    <a:pt x="641" y="66"/>
                  </a:lnTo>
                  <a:lnTo>
                    <a:pt x="627" y="99"/>
                  </a:lnTo>
                  <a:lnTo>
                    <a:pt x="616" y="130"/>
                  </a:lnTo>
                  <a:lnTo>
                    <a:pt x="606" y="161"/>
                  </a:lnTo>
                  <a:lnTo>
                    <a:pt x="597" y="192"/>
                  </a:lnTo>
                  <a:lnTo>
                    <a:pt x="591" y="221"/>
                  </a:lnTo>
                  <a:lnTo>
                    <a:pt x="586" y="251"/>
                  </a:lnTo>
                  <a:lnTo>
                    <a:pt x="583" y="281"/>
                  </a:lnTo>
                  <a:lnTo>
                    <a:pt x="580" y="310"/>
                  </a:lnTo>
                  <a:lnTo>
                    <a:pt x="579" y="339"/>
                  </a:lnTo>
                  <a:lnTo>
                    <a:pt x="579" y="367"/>
                  </a:lnTo>
                  <a:lnTo>
                    <a:pt x="579" y="395"/>
                  </a:lnTo>
                  <a:lnTo>
                    <a:pt x="580" y="423"/>
                  </a:lnTo>
                  <a:lnTo>
                    <a:pt x="583" y="478"/>
                  </a:lnTo>
                  <a:lnTo>
                    <a:pt x="593" y="588"/>
                  </a:lnTo>
                  <a:lnTo>
                    <a:pt x="596" y="644"/>
                  </a:lnTo>
                  <a:lnTo>
                    <a:pt x="599" y="672"/>
                  </a:lnTo>
                  <a:lnTo>
                    <a:pt x="599" y="699"/>
                  </a:lnTo>
                  <a:lnTo>
                    <a:pt x="599" y="727"/>
                  </a:lnTo>
                  <a:lnTo>
                    <a:pt x="597" y="755"/>
                  </a:lnTo>
                  <a:lnTo>
                    <a:pt x="596" y="783"/>
                  </a:lnTo>
                  <a:lnTo>
                    <a:pt x="593" y="812"/>
                  </a:lnTo>
                  <a:lnTo>
                    <a:pt x="588" y="840"/>
                  </a:lnTo>
                  <a:lnTo>
                    <a:pt x="583" y="869"/>
                  </a:lnTo>
                  <a:lnTo>
                    <a:pt x="576" y="899"/>
                  </a:lnTo>
                  <a:lnTo>
                    <a:pt x="567" y="929"/>
                  </a:lnTo>
                  <a:lnTo>
                    <a:pt x="567" y="92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Freeform 191"/>
            <p:cNvSpPr>
              <a:spLocks/>
            </p:cNvSpPr>
            <p:nvPr/>
          </p:nvSpPr>
          <p:spPr bwMode="auto">
            <a:xfrm rot="4294518">
              <a:off x="6258846" y="4565307"/>
              <a:ext cx="533400" cy="1130300"/>
            </a:xfrm>
            <a:custGeom>
              <a:avLst/>
              <a:gdLst>
                <a:gd name="T0" fmla="*/ 567 w 674"/>
                <a:gd name="T1" fmla="*/ 929 h 1424"/>
                <a:gd name="T2" fmla="*/ 546 w 674"/>
                <a:gd name="T3" fmla="*/ 979 h 1424"/>
                <a:gd name="T4" fmla="*/ 519 w 674"/>
                <a:gd name="T5" fmla="*/ 1028 h 1424"/>
                <a:gd name="T6" fmla="*/ 487 w 674"/>
                <a:gd name="T7" fmla="*/ 1076 h 1424"/>
                <a:gd name="T8" fmla="*/ 451 w 674"/>
                <a:gd name="T9" fmla="*/ 1122 h 1424"/>
                <a:gd name="T10" fmla="*/ 411 w 674"/>
                <a:gd name="T11" fmla="*/ 1165 h 1424"/>
                <a:gd name="T12" fmla="*/ 369 w 674"/>
                <a:gd name="T13" fmla="*/ 1205 h 1424"/>
                <a:gd name="T14" fmla="*/ 326 w 674"/>
                <a:gd name="T15" fmla="*/ 1244 h 1424"/>
                <a:gd name="T16" fmla="*/ 242 w 674"/>
                <a:gd name="T17" fmla="*/ 1311 h 1424"/>
                <a:gd name="T18" fmla="*/ 165 w 674"/>
                <a:gd name="T19" fmla="*/ 1365 h 1424"/>
                <a:gd name="T20" fmla="*/ 84 w 674"/>
                <a:gd name="T21" fmla="*/ 1414 h 1424"/>
                <a:gd name="T22" fmla="*/ 67 w 674"/>
                <a:gd name="T23" fmla="*/ 1424 h 1424"/>
                <a:gd name="T24" fmla="*/ 38 w 674"/>
                <a:gd name="T25" fmla="*/ 1335 h 1424"/>
                <a:gd name="T26" fmla="*/ 17 w 674"/>
                <a:gd name="T27" fmla="*/ 1241 h 1424"/>
                <a:gd name="T28" fmla="*/ 5 w 674"/>
                <a:gd name="T29" fmla="*/ 1145 h 1424"/>
                <a:gd name="T30" fmla="*/ 0 w 674"/>
                <a:gd name="T31" fmla="*/ 1047 h 1424"/>
                <a:gd name="T32" fmla="*/ 4 w 674"/>
                <a:gd name="T33" fmla="*/ 947 h 1424"/>
                <a:gd name="T34" fmla="*/ 17 w 674"/>
                <a:gd name="T35" fmla="*/ 847 h 1424"/>
                <a:gd name="T36" fmla="*/ 39 w 674"/>
                <a:gd name="T37" fmla="*/ 748 h 1424"/>
                <a:gd name="T38" fmla="*/ 69 w 674"/>
                <a:gd name="T39" fmla="*/ 649 h 1424"/>
                <a:gd name="T40" fmla="*/ 109 w 674"/>
                <a:gd name="T41" fmla="*/ 552 h 1424"/>
                <a:gd name="T42" fmla="*/ 133 w 674"/>
                <a:gd name="T43" fmla="*/ 505 h 1424"/>
                <a:gd name="T44" fmla="*/ 159 w 674"/>
                <a:gd name="T45" fmla="*/ 459 h 1424"/>
                <a:gd name="T46" fmla="*/ 188 w 674"/>
                <a:gd name="T47" fmla="*/ 414 h 1424"/>
                <a:gd name="T48" fmla="*/ 219 w 674"/>
                <a:gd name="T49" fmla="*/ 369 h 1424"/>
                <a:gd name="T50" fmla="*/ 253 w 674"/>
                <a:gd name="T51" fmla="*/ 325 h 1424"/>
                <a:gd name="T52" fmla="*/ 289 w 674"/>
                <a:gd name="T53" fmla="*/ 283 h 1424"/>
                <a:gd name="T54" fmla="*/ 327 w 674"/>
                <a:gd name="T55" fmla="*/ 242 h 1424"/>
                <a:gd name="T56" fmla="*/ 369 w 674"/>
                <a:gd name="T57" fmla="*/ 203 h 1424"/>
                <a:gd name="T58" fmla="*/ 413 w 674"/>
                <a:gd name="T59" fmla="*/ 165 h 1424"/>
                <a:gd name="T60" fmla="*/ 460 w 674"/>
                <a:gd name="T61" fmla="*/ 129 h 1424"/>
                <a:gd name="T62" fmla="*/ 509 w 674"/>
                <a:gd name="T63" fmla="*/ 94 h 1424"/>
                <a:gd name="T64" fmla="*/ 561 w 674"/>
                <a:gd name="T65" fmla="*/ 61 h 1424"/>
                <a:gd name="T66" fmla="*/ 616 w 674"/>
                <a:gd name="T67" fmla="*/ 30 h 1424"/>
                <a:gd name="T68" fmla="*/ 674 w 674"/>
                <a:gd name="T69" fmla="*/ 0 h 1424"/>
                <a:gd name="T70" fmla="*/ 656 w 674"/>
                <a:gd name="T71" fmla="*/ 34 h 1424"/>
                <a:gd name="T72" fmla="*/ 627 w 674"/>
                <a:gd name="T73" fmla="*/ 99 h 1424"/>
                <a:gd name="T74" fmla="*/ 606 w 674"/>
                <a:gd name="T75" fmla="*/ 161 h 1424"/>
                <a:gd name="T76" fmla="*/ 591 w 674"/>
                <a:gd name="T77" fmla="*/ 221 h 1424"/>
                <a:gd name="T78" fmla="*/ 583 w 674"/>
                <a:gd name="T79" fmla="*/ 281 h 1424"/>
                <a:gd name="T80" fmla="*/ 579 w 674"/>
                <a:gd name="T81" fmla="*/ 339 h 1424"/>
                <a:gd name="T82" fmla="*/ 579 w 674"/>
                <a:gd name="T83" fmla="*/ 395 h 1424"/>
                <a:gd name="T84" fmla="*/ 583 w 674"/>
                <a:gd name="T85" fmla="*/ 478 h 1424"/>
                <a:gd name="T86" fmla="*/ 596 w 674"/>
                <a:gd name="T87" fmla="*/ 644 h 1424"/>
                <a:gd name="T88" fmla="*/ 599 w 674"/>
                <a:gd name="T89" fmla="*/ 699 h 1424"/>
                <a:gd name="T90" fmla="*/ 597 w 674"/>
                <a:gd name="T91" fmla="*/ 755 h 1424"/>
                <a:gd name="T92" fmla="*/ 593 w 674"/>
                <a:gd name="T93" fmla="*/ 812 h 1424"/>
                <a:gd name="T94" fmla="*/ 583 w 674"/>
                <a:gd name="T95" fmla="*/ 869 h 1424"/>
                <a:gd name="T96" fmla="*/ 567 w 674"/>
                <a:gd name="T97" fmla="*/ 929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4" h="1424">
                  <a:moveTo>
                    <a:pt x="567" y="929"/>
                  </a:moveTo>
                  <a:lnTo>
                    <a:pt x="567" y="929"/>
                  </a:lnTo>
                  <a:lnTo>
                    <a:pt x="557" y="954"/>
                  </a:lnTo>
                  <a:lnTo>
                    <a:pt x="546" y="979"/>
                  </a:lnTo>
                  <a:lnTo>
                    <a:pt x="534" y="1004"/>
                  </a:lnTo>
                  <a:lnTo>
                    <a:pt x="519" y="1028"/>
                  </a:lnTo>
                  <a:lnTo>
                    <a:pt x="504" y="1052"/>
                  </a:lnTo>
                  <a:lnTo>
                    <a:pt x="487" y="1076"/>
                  </a:lnTo>
                  <a:lnTo>
                    <a:pt x="470" y="1099"/>
                  </a:lnTo>
                  <a:lnTo>
                    <a:pt x="451" y="1122"/>
                  </a:lnTo>
                  <a:lnTo>
                    <a:pt x="432" y="1144"/>
                  </a:lnTo>
                  <a:lnTo>
                    <a:pt x="411" y="1165"/>
                  </a:lnTo>
                  <a:lnTo>
                    <a:pt x="391" y="1186"/>
                  </a:lnTo>
                  <a:lnTo>
                    <a:pt x="369" y="1205"/>
                  </a:lnTo>
                  <a:lnTo>
                    <a:pt x="348" y="1225"/>
                  </a:lnTo>
                  <a:lnTo>
                    <a:pt x="326" y="1244"/>
                  </a:lnTo>
                  <a:lnTo>
                    <a:pt x="284" y="1279"/>
                  </a:lnTo>
                  <a:lnTo>
                    <a:pt x="242" y="1311"/>
                  </a:lnTo>
                  <a:lnTo>
                    <a:pt x="202" y="1340"/>
                  </a:lnTo>
                  <a:lnTo>
                    <a:pt x="165" y="1365"/>
                  </a:lnTo>
                  <a:lnTo>
                    <a:pt x="133" y="1385"/>
                  </a:lnTo>
                  <a:lnTo>
                    <a:pt x="84" y="1414"/>
                  </a:lnTo>
                  <a:lnTo>
                    <a:pt x="67" y="1424"/>
                  </a:lnTo>
                  <a:lnTo>
                    <a:pt x="67" y="1424"/>
                  </a:lnTo>
                  <a:lnTo>
                    <a:pt x="51" y="1380"/>
                  </a:lnTo>
                  <a:lnTo>
                    <a:pt x="38" y="1335"/>
                  </a:lnTo>
                  <a:lnTo>
                    <a:pt x="27" y="1289"/>
                  </a:lnTo>
                  <a:lnTo>
                    <a:pt x="17" y="1241"/>
                  </a:lnTo>
                  <a:lnTo>
                    <a:pt x="10" y="1194"/>
                  </a:lnTo>
                  <a:lnTo>
                    <a:pt x="5" y="1145"/>
                  </a:lnTo>
                  <a:lnTo>
                    <a:pt x="2" y="1096"/>
                  </a:lnTo>
                  <a:lnTo>
                    <a:pt x="0" y="1047"/>
                  </a:lnTo>
                  <a:lnTo>
                    <a:pt x="1" y="998"/>
                  </a:lnTo>
                  <a:lnTo>
                    <a:pt x="4" y="947"/>
                  </a:lnTo>
                  <a:lnTo>
                    <a:pt x="9" y="897"/>
                  </a:lnTo>
                  <a:lnTo>
                    <a:pt x="17" y="847"/>
                  </a:lnTo>
                  <a:lnTo>
                    <a:pt x="27" y="797"/>
                  </a:lnTo>
                  <a:lnTo>
                    <a:pt x="39" y="748"/>
                  </a:lnTo>
                  <a:lnTo>
                    <a:pt x="52" y="698"/>
                  </a:lnTo>
                  <a:lnTo>
                    <a:pt x="69" y="649"/>
                  </a:lnTo>
                  <a:lnTo>
                    <a:pt x="88" y="601"/>
                  </a:lnTo>
                  <a:lnTo>
                    <a:pt x="109" y="552"/>
                  </a:lnTo>
                  <a:lnTo>
                    <a:pt x="121" y="529"/>
                  </a:lnTo>
                  <a:lnTo>
                    <a:pt x="133" y="505"/>
                  </a:lnTo>
                  <a:lnTo>
                    <a:pt x="146" y="482"/>
                  </a:lnTo>
                  <a:lnTo>
                    <a:pt x="159" y="459"/>
                  </a:lnTo>
                  <a:lnTo>
                    <a:pt x="173" y="436"/>
                  </a:lnTo>
                  <a:lnTo>
                    <a:pt x="188" y="414"/>
                  </a:lnTo>
                  <a:lnTo>
                    <a:pt x="203" y="391"/>
                  </a:lnTo>
                  <a:lnTo>
                    <a:pt x="219" y="369"/>
                  </a:lnTo>
                  <a:lnTo>
                    <a:pt x="235" y="347"/>
                  </a:lnTo>
                  <a:lnTo>
                    <a:pt x="253" y="325"/>
                  </a:lnTo>
                  <a:lnTo>
                    <a:pt x="270" y="305"/>
                  </a:lnTo>
                  <a:lnTo>
                    <a:pt x="289" y="283"/>
                  </a:lnTo>
                  <a:lnTo>
                    <a:pt x="307" y="262"/>
                  </a:lnTo>
                  <a:lnTo>
                    <a:pt x="327" y="242"/>
                  </a:lnTo>
                  <a:lnTo>
                    <a:pt x="348" y="222"/>
                  </a:lnTo>
                  <a:lnTo>
                    <a:pt x="369" y="203"/>
                  </a:lnTo>
                  <a:lnTo>
                    <a:pt x="391" y="183"/>
                  </a:lnTo>
                  <a:lnTo>
                    <a:pt x="413" y="165"/>
                  </a:lnTo>
                  <a:lnTo>
                    <a:pt x="436" y="146"/>
                  </a:lnTo>
                  <a:lnTo>
                    <a:pt x="460" y="129"/>
                  </a:lnTo>
                  <a:lnTo>
                    <a:pt x="484" y="110"/>
                  </a:lnTo>
                  <a:lnTo>
                    <a:pt x="509" y="94"/>
                  </a:lnTo>
                  <a:lnTo>
                    <a:pt x="535" y="76"/>
                  </a:lnTo>
                  <a:lnTo>
                    <a:pt x="561" y="61"/>
                  </a:lnTo>
                  <a:lnTo>
                    <a:pt x="588" y="44"/>
                  </a:lnTo>
                  <a:lnTo>
                    <a:pt x="616" y="30"/>
                  </a:lnTo>
                  <a:lnTo>
                    <a:pt x="645" y="15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56" y="34"/>
                  </a:lnTo>
                  <a:lnTo>
                    <a:pt x="641" y="66"/>
                  </a:lnTo>
                  <a:lnTo>
                    <a:pt x="627" y="99"/>
                  </a:lnTo>
                  <a:lnTo>
                    <a:pt x="616" y="130"/>
                  </a:lnTo>
                  <a:lnTo>
                    <a:pt x="606" y="161"/>
                  </a:lnTo>
                  <a:lnTo>
                    <a:pt x="597" y="192"/>
                  </a:lnTo>
                  <a:lnTo>
                    <a:pt x="591" y="221"/>
                  </a:lnTo>
                  <a:lnTo>
                    <a:pt x="586" y="251"/>
                  </a:lnTo>
                  <a:lnTo>
                    <a:pt x="583" y="281"/>
                  </a:lnTo>
                  <a:lnTo>
                    <a:pt x="580" y="310"/>
                  </a:lnTo>
                  <a:lnTo>
                    <a:pt x="579" y="339"/>
                  </a:lnTo>
                  <a:lnTo>
                    <a:pt x="579" y="367"/>
                  </a:lnTo>
                  <a:lnTo>
                    <a:pt x="579" y="395"/>
                  </a:lnTo>
                  <a:lnTo>
                    <a:pt x="580" y="423"/>
                  </a:lnTo>
                  <a:lnTo>
                    <a:pt x="583" y="478"/>
                  </a:lnTo>
                  <a:lnTo>
                    <a:pt x="593" y="588"/>
                  </a:lnTo>
                  <a:lnTo>
                    <a:pt x="596" y="644"/>
                  </a:lnTo>
                  <a:lnTo>
                    <a:pt x="599" y="672"/>
                  </a:lnTo>
                  <a:lnTo>
                    <a:pt x="599" y="699"/>
                  </a:lnTo>
                  <a:lnTo>
                    <a:pt x="599" y="727"/>
                  </a:lnTo>
                  <a:lnTo>
                    <a:pt x="597" y="755"/>
                  </a:lnTo>
                  <a:lnTo>
                    <a:pt x="596" y="783"/>
                  </a:lnTo>
                  <a:lnTo>
                    <a:pt x="593" y="812"/>
                  </a:lnTo>
                  <a:lnTo>
                    <a:pt x="588" y="840"/>
                  </a:lnTo>
                  <a:lnTo>
                    <a:pt x="583" y="869"/>
                  </a:lnTo>
                  <a:lnTo>
                    <a:pt x="576" y="899"/>
                  </a:lnTo>
                  <a:lnTo>
                    <a:pt x="567" y="929"/>
                  </a:lnTo>
                  <a:lnTo>
                    <a:pt x="567" y="92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9" name="Freeform 192"/>
            <p:cNvSpPr>
              <a:spLocks/>
            </p:cNvSpPr>
            <p:nvPr/>
          </p:nvSpPr>
          <p:spPr bwMode="auto">
            <a:xfrm>
              <a:off x="5551747" y="5007109"/>
              <a:ext cx="533400" cy="1057559"/>
            </a:xfrm>
            <a:custGeom>
              <a:avLst/>
              <a:gdLst>
                <a:gd name="T0" fmla="*/ 567 w 674"/>
                <a:gd name="T1" fmla="*/ 929 h 1424"/>
                <a:gd name="T2" fmla="*/ 546 w 674"/>
                <a:gd name="T3" fmla="*/ 979 h 1424"/>
                <a:gd name="T4" fmla="*/ 519 w 674"/>
                <a:gd name="T5" fmla="*/ 1028 h 1424"/>
                <a:gd name="T6" fmla="*/ 487 w 674"/>
                <a:gd name="T7" fmla="*/ 1076 h 1424"/>
                <a:gd name="T8" fmla="*/ 451 w 674"/>
                <a:gd name="T9" fmla="*/ 1122 h 1424"/>
                <a:gd name="T10" fmla="*/ 411 w 674"/>
                <a:gd name="T11" fmla="*/ 1165 h 1424"/>
                <a:gd name="T12" fmla="*/ 369 w 674"/>
                <a:gd name="T13" fmla="*/ 1205 h 1424"/>
                <a:gd name="T14" fmla="*/ 326 w 674"/>
                <a:gd name="T15" fmla="*/ 1244 h 1424"/>
                <a:gd name="T16" fmla="*/ 242 w 674"/>
                <a:gd name="T17" fmla="*/ 1311 h 1424"/>
                <a:gd name="T18" fmla="*/ 165 w 674"/>
                <a:gd name="T19" fmla="*/ 1365 h 1424"/>
                <a:gd name="T20" fmla="*/ 84 w 674"/>
                <a:gd name="T21" fmla="*/ 1414 h 1424"/>
                <a:gd name="T22" fmla="*/ 67 w 674"/>
                <a:gd name="T23" fmla="*/ 1424 h 1424"/>
                <a:gd name="T24" fmla="*/ 38 w 674"/>
                <a:gd name="T25" fmla="*/ 1335 h 1424"/>
                <a:gd name="T26" fmla="*/ 17 w 674"/>
                <a:gd name="T27" fmla="*/ 1241 h 1424"/>
                <a:gd name="T28" fmla="*/ 5 w 674"/>
                <a:gd name="T29" fmla="*/ 1145 h 1424"/>
                <a:gd name="T30" fmla="*/ 0 w 674"/>
                <a:gd name="T31" fmla="*/ 1047 h 1424"/>
                <a:gd name="T32" fmla="*/ 4 w 674"/>
                <a:gd name="T33" fmla="*/ 947 h 1424"/>
                <a:gd name="T34" fmla="*/ 17 w 674"/>
                <a:gd name="T35" fmla="*/ 847 h 1424"/>
                <a:gd name="T36" fmla="*/ 39 w 674"/>
                <a:gd name="T37" fmla="*/ 748 h 1424"/>
                <a:gd name="T38" fmla="*/ 69 w 674"/>
                <a:gd name="T39" fmla="*/ 649 h 1424"/>
                <a:gd name="T40" fmla="*/ 109 w 674"/>
                <a:gd name="T41" fmla="*/ 552 h 1424"/>
                <a:gd name="T42" fmla="*/ 133 w 674"/>
                <a:gd name="T43" fmla="*/ 505 h 1424"/>
                <a:gd name="T44" fmla="*/ 159 w 674"/>
                <a:gd name="T45" fmla="*/ 459 h 1424"/>
                <a:gd name="T46" fmla="*/ 188 w 674"/>
                <a:gd name="T47" fmla="*/ 414 h 1424"/>
                <a:gd name="T48" fmla="*/ 219 w 674"/>
                <a:gd name="T49" fmla="*/ 369 h 1424"/>
                <a:gd name="T50" fmla="*/ 253 w 674"/>
                <a:gd name="T51" fmla="*/ 325 h 1424"/>
                <a:gd name="T52" fmla="*/ 289 w 674"/>
                <a:gd name="T53" fmla="*/ 283 h 1424"/>
                <a:gd name="T54" fmla="*/ 327 w 674"/>
                <a:gd name="T55" fmla="*/ 242 h 1424"/>
                <a:gd name="T56" fmla="*/ 369 w 674"/>
                <a:gd name="T57" fmla="*/ 203 h 1424"/>
                <a:gd name="T58" fmla="*/ 413 w 674"/>
                <a:gd name="T59" fmla="*/ 165 h 1424"/>
                <a:gd name="T60" fmla="*/ 460 w 674"/>
                <a:gd name="T61" fmla="*/ 129 h 1424"/>
                <a:gd name="T62" fmla="*/ 509 w 674"/>
                <a:gd name="T63" fmla="*/ 94 h 1424"/>
                <a:gd name="T64" fmla="*/ 561 w 674"/>
                <a:gd name="T65" fmla="*/ 61 h 1424"/>
                <a:gd name="T66" fmla="*/ 616 w 674"/>
                <a:gd name="T67" fmla="*/ 30 h 1424"/>
                <a:gd name="T68" fmla="*/ 674 w 674"/>
                <a:gd name="T69" fmla="*/ 0 h 1424"/>
                <a:gd name="T70" fmla="*/ 656 w 674"/>
                <a:gd name="T71" fmla="*/ 34 h 1424"/>
                <a:gd name="T72" fmla="*/ 627 w 674"/>
                <a:gd name="T73" fmla="*/ 99 h 1424"/>
                <a:gd name="T74" fmla="*/ 606 w 674"/>
                <a:gd name="T75" fmla="*/ 161 h 1424"/>
                <a:gd name="T76" fmla="*/ 591 w 674"/>
                <a:gd name="T77" fmla="*/ 221 h 1424"/>
                <a:gd name="T78" fmla="*/ 583 w 674"/>
                <a:gd name="T79" fmla="*/ 281 h 1424"/>
                <a:gd name="T80" fmla="*/ 579 w 674"/>
                <a:gd name="T81" fmla="*/ 339 h 1424"/>
                <a:gd name="T82" fmla="*/ 579 w 674"/>
                <a:gd name="T83" fmla="*/ 395 h 1424"/>
                <a:gd name="T84" fmla="*/ 583 w 674"/>
                <a:gd name="T85" fmla="*/ 478 h 1424"/>
                <a:gd name="T86" fmla="*/ 596 w 674"/>
                <a:gd name="T87" fmla="*/ 644 h 1424"/>
                <a:gd name="T88" fmla="*/ 599 w 674"/>
                <a:gd name="T89" fmla="*/ 699 h 1424"/>
                <a:gd name="T90" fmla="*/ 597 w 674"/>
                <a:gd name="T91" fmla="*/ 755 h 1424"/>
                <a:gd name="T92" fmla="*/ 593 w 674"/>
                <a:gd name="T93" fmla="*/ 812 h 1424"/>
                <a:gd name="T94" fmla="*/ 583 w 674"/>
                <a:gd name="T95" fmla="*/ 869 h 1424"/>
                <a:gd name="T96" fmla="*/ 567 w 674"/>
                <a:gd name="T97" fmla="*/ 929 h 1424"/>
                <a:gd name="connsiteX0" fmla="*/ 8412 w 10000"/>
                <a:gd name="connsiteY0" fmla="*/ 6524 h 10000"/>
                <a:gd name="connsiteX1" fmla="*/ 8412 w 10000"/>
                <a:gd name="connsiteY1" fmla="*/ 6524 h 10000"/>
                <a:gd name="connsiteX2" fmla="*/ 8264 w 10000"/>
                <a:gd name="connsiteY2" fmla="*/ 6699 h 10000"/>
                <a:gd name="connsiteX3" fmla="*/ 8101 w 10000"/>
                <a:gd name="connsiteY3" fmla="*/ 6875 h 10000"/>
                <a:gd name="connsiteX4" fmla="*/ 7923 w 10000"/>
                <a:gd name="connsiteY4" fmla="*/ 7051 h 10000"/>
                <a:gd name="connsiteX5" fmla="*/ 7700 w 10000"/>
                <a:gd name="connsiteY5" fmla="*/ 7219 h 10000"/>
                <a:gd name="connsiteX6" fmla="*/ 7478 w 10000"/>
                <a:gd name="connsiteY6" fmla="*/ 7388 h 10000"/>
                <a:gd name="connsiteX7" fmla="*/ 7226 w 10000"/>
                <a:gd name="connsiteY7" fmla="*/ 7556 h 10000"/>
                <a:gd name="connsiteX8" fmla="*/ 6973 w 10000"/>
                <a:gd name="connsiteY8" fmla="*/ 7718 h 10000"/>
                <a:gd name="connsiteX9" fmla="*/ 6691 w 10000"/>
                <a:gd name="connsiteY9" fmla="*/ 7879 h 10000"/>
                <a:gd name="connsiteX10" fmla="*/ 6409 w 10000"/>
                <a:gd name="connsiteY10" fmla="*/ 8034 h 10000"/>
                <a:gd name="connsiteX11" fmla="*/ 6098 w 10000"/>
                <a:gd name="connsiteY11" fmla="*/ 8181 h 10000"/>
                <a:gd name="connsiteX12" fmla="*/ 5801 w 10000"/>
                <a:gd name="connsiteY12" fmla="*/ 8329 h 10000"/>
                <a:gd name="connsiteX13" fmla="*/ 5475 w 10000"/>
                <a:gd name="connsiteY13" fmla="*/ 8462 h 10000"/>
                <a:gd name="connsiteX14" fmla="*/ 5163 w 10000"/>
                <a:gd name="connsiteY14" fmla="*/ 8603 h 10000"/>
                <a:gd name="connsiteX15" fmla="*/ 4837 w 10000"/>
                <a:gd name="connsiteY15" fmla="*/ 8736 h 10000"/>
                <a:gd name="connsiteX16" fmla="*/ 4214 w 10000"/>
                <a:gd name="connsiteY16" fmla="*/ 8982 h 10000"/>
                <a:gd name="connsiteX17" fmla="*/ 3591 w 10000"/>
                <a:gd name="connsiteY17" fmla="*/ 9206 h 10000"/>
                <a:gd name="connsiteX18" fmla="*/ 2997 w 10000"/>
                <a:gd name="connsiteY18" fmla="*/ 9410 h 10000"/>
                <a:gd name="connsiteX19" fmla="*/ 2448 w 10000"/>
                <a:gd name="connsiteY19" fmla="*/ 9586 h 10000"/>
                <a:gd name="connsiteX20" fmla="*/ 1246 w 10000"/>
                <a:gd name="connsiteY20" fmla="*/ 9930 h 10000"/>
                <a:gd name="connsiteX21" fmla="*/ 994 w 10000"/>
                <a:gd name="connsiteY21" fmla="*/ 10000 h 10000"/>
                <a:gd name="connsiteX22" fmla="*/ 994 w 10000"/>
                <a:gd name="connsiteY22" fmla="*/ 10000 h 10000"/>
                <a:gd name="connsiteX23" fmla="*/ 757 w 10000"/>
                <a:gd name="connsiteY23" fmla="*/ 9691 h 10000"/>
                <a:gd name="connsiteX24" fmla="*/ 564 w 10000"/>
                <a:gd name="connsiteY24" fmla="*/ 9375 h 10000"/>
                <a:gd name="connsiteX25" fmla="*/ 401 w 10000"/>
                <a:gd name="connsiteY25" fmla="*/ 9052 h 10000"/>
                <a:gd name="connsiteX26" fmla="*/ 252 w 10000"/>
                <a:gd name="connsiteY26" fmla="*/ 8715 h 10000"/>
                <a:gd name="connsiteX27" fmla="*/ 148 w 10000"/>
                <a:gd name="connsiteY27" fmla="*/ 8385 h 10000"/>
                <a:gd name="connsiteX28" fmla="*/ 74 w 10000"/>
                <a:gd name="connsiteY28" fmla="*/ 8041 h 10000"/>
                <a:gd name="connsiteX29" fmla="*/ 30 w 10000"/>
                <a:gd name="connsiteY29" fmla="*/ 7697 h 10000"/>
                <a:gd name="connsiteX30" fmla="*/ 0 w 10000"/>
                <a:gd name="connsiteY30" fmla="*/ 7353 h 10000"/>
                <a:gd name="connsiteX31" fmla="*/ 15 w 10000"/>
                <a:gd name="connsiteY31" fmla="*/ 7008 h 10000"/>
                <a:gd name="connsiteX32" fmla="*/ 59 w 10000"/>
                <a:gd name="connsiteY32" fmla="*/ 6650 h 10000"/>
                <a:gd name="connsiteX33" fmla="*/ 134 w 10000"/>
                <a:gd name="connsiteY33" fmla="*/ 6299 h 10000"/>
                <a:gd name="connsiteX34" fmla="*/ 252 w 10000"/>
                <a:gd name="connsiteY34" fmla="*/ 5948 h 10000"/>
                <a:gd name="connsiteX35" fmla="*/ 401 w 10000"/>
                <a:gd name="connsiteY35" fmla="*/ 5597 h 10000"/>
                <a:gd name="connsiteX36" fmla="*/ 579 w 10000"/>
                <a:gd name="connsiteY36" fmla="*/ 5253 h 10000"/>
                <a:gd name="connsiteX37" fmla="*/ 772 w 10000"/>
                <a:gd name="connsiteY37" fmla="*/ 4902 h 10000"/>
                <a:gd name="connsiteX38" fmla="*/ 1024 w 10000"/>
                <a:gd name="connsiteY38" fmla="*/ 4558 h 10000"/>
                <a:gd name="connsiteX39" fmla="*/ 1306 w 10000"/>
                <a:gd name="connsiteY39" fmla="*/ 4221 h 10000"/>
                <a:gd name="connsiteX40" fmla="*/ 1617 w 10000"/>
                <a:gd name="connsiteY40" fmla="*/ 3876 h 10000"/>
                <a:gd name="connsiteX41" fmla="*/ 1795 w 10000"/>
                <a:gd name="connsiteY41" fmla="*/ 3715 h 10000"/>
                <a:gd name="connsiteX42" fmla="*/ 1973 w 10000"/>
                <a:gd name="connsiteY42" fmla="*/ 3546 h 10000"/>
                <a:gd name="connsiteX43" fmla="*/ 2166 w 10000"/>
                <a:gd name="connsiteY43" fmla="*/ 3385 h 10000"/>
                <a:gd name="connsiteX44" fmla="*/ 2359 w 10000"/>
                <a:gd name="connsiteY44" fmla="*/ 3223 h 10000"/>
                <a:gd name="connsiteX45" fmla="*/ 2567 w 10000"/>
                <a:gd name="connsiteY45" fmla="*/ 3062 h 10000"/>
                <a:gd name="connsiteX46" fmla="*/ 2789 w 10000"/>
                <a:gd name="connsiteY46" fmla="*/ 2907 h 10000"/>
                <a:gd name="connsiteX47" fmla="*/ 3012 w 10000"/>
                <a:gd name="connsiteY47" fmla="*/ 2746 h 10000"/>
                <a:gd name="connsiteX48" fmla="*/ 3249 w 10000"/>
                <a:gd name="connsiteY48" fmla="*/ 2591 h 10000"/>
                <a:gd name="connsiteX49" fmla="*/ 3487 w 10000"/>
                <a:gd name="connsiteY49" fmla="*/ 2437 h 10000"/>
                <a:gd name="connsiteX50" fmla="*/ 3754 w 10000"/>
                <a:gd name="connsiteY50" fmla="*/ 2282 h 10000"/>
                <a:gd name="connsiteX51" fmla="*/ 4006 w 10000"/>
                <a:gd name="connsiteY51" fmla="*/ 2142 h 10000"/>
                <a:gd name="connsiteX52" fmla="*/ 4288 w 10000"/>
                <a:gd name="connsiteY52" fmla="*/ 1987 h 10000"/>
                <a:gd name="connsiteX53" fmla="*/ 4555 w 10000"/>
                <a:gd name="connsiteY53" fmla="*/ 1840 h 10000"/>
                <a:gd name="connsiteX54" fmla="*/ 4852 w 10000"/>
                <a:gd name="connsiteY54" fmla="*/ 1699 h 10000"/>
                <a:gd name="connsiteX55" fmla="*/ 5163 w 10000"/>
                <a:gd name="connsiteY55" fmla="*/ 1559 h 10000"/>
                <a:gd name="connsiteX56" fmla="*/ 5475 w 10000"/>
                <a:gd name="connsiteY56" fmla="*/ 1426 h 10000"/>
                <a:gd name="connsiteX57" fmla="*/ 5801 w 10000"/>
                <a:gd name="connsiteY57" fmla="*/ 1285 h 10000"/>
                <a:gd name="connsiteX58" fmla="*/ 6128 w 10000"/>
                <a:gd name="connsiteY58" fmla="*/ 1159 h 10000"/>
                <a:gd name="connsiteX59" fmla="*/ 6469 w 10000"/>
                <a:gd name="connsiteY59" fmla="*/ 1025 h 10000"/>
                <a:gd name="connsiteX60" fmla="*/ 6825 w 10000"/>
                <a:gd name="connsiteY60" fmla="*/ 906 h 10000"/>
                <a:gd name="connsiteX61" fmla="*/ 7181 w 10000"/>
                <a:gd name="connsiteY61" fmla="*/ 772 h 10000"/>
                <a:gd name="connsiteX62" fmla="*/ 7552 w 10000"/>
                <a:gd name="connsiteY62" fmla="*/ 660 h 10000"/>
                <a:gd name="connsiteX63" fmla="*/ 7938 w 10000"/>
                <a:gd name="connsiteY63" fmla="*/ 534 h 10000"/>
                <a:gd name="connsiteX64" fmla="*/ 8323 w 10000"/>
                <a:gd name="connsiteY64" fmla="*/ 428 h 10000"/>
                <a:gd name="connsiteX65" fmla="*/ 8724 w 10000"/>
                <a:gd name="connsiteY65" fmla="*/ 309 h 10000"/>
                <a:gd name="connsiteX66" fmla="*/ 9139 w 10000"/>
                <a:gd name="connsiteY66" fmla="*/ 211 h 10000"/>
                <a:gd name="connsiteX67" fmla="*/ 9570 w 10000"/>
                <a:gd name="connsiteY67" fmla="*/ 105 h 10000"/>
                <a:gd name="connsiteX68" fmla="*/ 10000 w 10000"/>
                <a:gd name="connsiteY68" fmla="*/ 0 h 10000"/>
                <a:gd name="connsiteX69" fmla="*/ 10000 w 10000"/>
                <a:gd name="connsiteY69" fmla="*/ 0 h 10000"/>
                <a:gd name="connsiteX70" fmla="*/ 9733 w 10000"/>
                <a:gd name="connsiteY70" fmla="*/ 239 h 10000"/>
                <a:gd name="connsiteX71" fmla="*/ 9510 w 10000"/>
                <a:gd name="connsiteY71" fmla="*/ 463 h 10000"/>
                <a:gd name="connsiteX72" fmla="*/ 9303 w 10000"/>
                <a:gd name="connsiteY72" fmla="*/ 695 h 10000"/>
                <a:gd name="connsiteX73" fmla="*/ 9139 w 10000"/>
                <a:gd name="connsiteY73" fmla="*/ 913 h 10000"/>
                <a:gd name="connsiteX74" fmla="*/ 8991 w 10000"/>
                <a:gd name="connsiteY74" fmla="*/ 1131 h 10000"/>
                <a:gd name="connsiteX75" fmla="*/ 8858 w 10000"/>
                <a:gd name="connsiteY75" fmla="*/ 1348 h 10000"/>
                <a:gd name="connsiteX76" fmla="*/ 8769 w 10000"/>
                <a:gd name="connsiteY76" fmla="*/ 1552 h 10000"/>
                <a:gd name="connsiteX77" fmla="*/ 8694 w 10000"/>
                <a:gd name="connsiteY77" fmla="*/ 1763 h 10000"/>
                <a:gd name="connsiteX78" fmla="*/ 8650 w 10000"/>
                <a:gd name="connsiteY78" fmla="*/ 1973 h 10000"/>
                <a:gd name="connsiteX79" fmla="*/ 8605 w 10000"/>
                <a:gd name="connsiteY79" fmla="*/ 2177 h 10000"/>
                <a:gd name="connsiteX80" fmla="*/ 8591 w 10000"/>
                <a:gd name="connsiteY80" fmla="*/ 2381 h 10000"/>
                <a:gd name="connsiteX81" fmla="*/ 8591 w 10000"/>
                <a:gd name="connsiteY81" fmla="*/ 2577 h 10000"/>
                <a:gd name="connsiteX82" fmla="*/ 8591 w 10000"/>
                <a:gd name="connsiteY82" fmla="*/ 2774 h 10000"/>
                <a:gd name="connsiteX83" fmla="*/ 8605 w 10000"/>
                <a:gd name="connsiteY83" fmla="*/ 2971 h 10000"/>
                <a:gd name="connsiteX84" fmla="*/ 8650 w 10000"/>
                <a:gd name="connsiteY84" fmla="*/ 3357 h 10000"/>
                <a:gd name="connsiteX85" fmla="*/ 8798 w 10000"/>
                <a:gd name="connsiteY85" fmla="*/ 4129 h 10000"/>
                <a:gd name="connsiteX86" fmla="*/ 8843 w 10000"/>
                <a:gd name="connsiteY86" fmla="*/ 4522 h 10000"/>
                <a:gd name="connsiteX87" fmla="*/ 8887 w 10000"/>
                <a:gd name="connsiteY87" fmla="*/ 4719 h 10000"/>
                <a:gd name="connsiteX88" fmla="*/ 8887 w 10000"/>
                <a:gd name="connsiteY88" fmla="*/ 4909 h 10000"/>
                <a:gd name="connsiteX89" fmla="*/ 8887 w 10000"/>
                <a:gd name="connsiteY89" fmla="*/ 5105 h 10000"/>
                <a:gd name="connsiteX90" fmla="*/ 8858 w 10000"/>
                <a:gd name="connsiteY90" fmla="*/ 5302 h 10000"/>
                <a:gd name="connsiteX91" fmla="*/ 8843 w 10000"/>
                <a:gd name="connsiteY91" fmla="*/ 5499 h 10000"/>
                <a:gd name="connsiteX92" fmla="*/ 8798 w 10000"/>
                <a:gd name="connsiteY92" fmla="*/ 5702 h 10000"/>
                <a:gd name="connsiteX93" fmla="*/ 8724 w 10000"/>
                <a:gd name="connsiteY93" fmla="*/ 5899 h 10000"/>
                <a:gd name="connsiteX94" fmla="*/ 8650 w 10000"/>
                <a:gd name="connsiteY94" fmla="*/ 6103 h 10000"/>
                <a:gd name="connsiteX95" fmla="*/ 8546 w 10000"/>
                <a:gd name="connsiteY95" fmla="*/ 6313 h 10000"/>
                <a:gd name="connsiteX96" fmla="*/ 8412 w 10000"/>
                <a:gd name="connsiteY96" fmla="*/ 6524 h 10000"/>
                <a:gd name="connsiteX97" fmla="*/ 8412 w 10000"/>
                <a:gd name="connsiteY97" fmla="*/ 6524 h 10000"/>
                <a:gd name="connsiteX0" fmla="*/ 8412 w 10000"/>
                <a:gd name="connsiteY0" fmla="*/ 6524 h 10000"/>
                <a:gd name="connsiteX1" fmla="*/ 8412 w 10000"/>
                <a:gd name="connsiteY1" fmla="*/ 6524 h 10000"/>
                <a:gd name="connsiteX2" fmla="*/ 8264 w 10000"/>
                <a:gd name="connsiteY2" fmla="*/ 6699 h 10000"/>
                <a:gd name="connsiteX3" fmla="*/ 8101 w 10000"/>
                <a:gd name="connsiteY3" fmla="*/ 6875 h 10000"/>
                <a:gd name="connsiteX4" fmla="*/ 7923 w 10000"/>
                <a:gd name="connsiteY4" fmla="*/ 7051 h 10000"/>
                <a:gd name="connsiteX5" fmla="*/ 7700 w 10000"/>
                <a:gd name="connsiteY5" fmla="*/ 7219 h 10000"/>
                <a:gd name="connsiteX6" fmla="*/ 7478 w 10000"/>
                <a:gd name="connsiteY6" fmla="*/ 7388 h 10000"/>
                <a:gd name="connsiteX7" fmla="*/ 7226 w 10000"/>
                <a:gd name="connsiteY7" fmla="*/ 7556 h 10000"/>
                <a:gd name="connsiteX8" fmla="*/ 6973 w 10000"/>
                <a:gd name="connsiteY8" fmla="*/ 7718 h 10000"/>
                <a:gd name="connsiteX9" fmla="*/ 6691 w 10000"/>
                <a:gd name="connsiteY9" fmla="*/ 7879 h 10000"/>
                <a:gd name="connsiteX10" fmla="*/ 6409 w 10000"/>
                <a:gd name="connsiteY10" fmla="*/ 8034 h 10000"/>
                <a:gd name="connsiteX11" fmla="*/ 6098 w 10000"/>
                <a:gd name="connsiteY11" fmla="*/ 8181 h 10000"/>
                <a:gd name="connsiteX12" fmla="*/ 5801 w 10000"/>
                <a:gd name="connsiteY12" fmla="*/ 8329 h 10000"/>
                <a:gd name="connsiteX13" fmla="*/ 5475 w 10000"/>
                <a:gd name="connsiteY13" fmla="*/ 8462 h 10000"/>
                <a:gd name="connsiteX14" fmla="*/ 5163 w 10000"/>
                <a:gd name="connsiteY14" fmla="*/ 8603 h 10000"/>
                <a:gd name="connsiteX15" fmla="*/ 4837 w 10000"/>
                <a:gd name="connsiteY15" fmla="*/ 8736 h 10000"/>
                <a:gd name="connsiteX16" fmla="*/ 4214 w 10000"/>
                <a:gd name="connsiteY16" fmla="*/ 8982 h 10000"/>
                <a:gd name="connsiteX17" fmla="*/ 3591 w 10000"/>
                <a:gd name="connsiteY17" fmla="*/ 9206 h 10000"/>
                <a:gd name="connsiteX18" fmla="*/ 2997 w 10000"/>
                <a:gd name="connsiteY18" fmla="*/ 9410 h 10000"/>
                <a:gd name="connsiteX19" fmla="*/ 2448 w 10000"/>
                <a:gd name="connsiteY19" fmla="*/ 9586 h 10000"/>
                <a:gd name="connsiteX20" fmla="*/ 1246 w 10000"/>
                <a:gd name="connsiteY20" fmla="*/ 9930 h 10000"/>
                <a:gd name="connsiteX21" fmla="*/ 994 w 10000"/>
                <a:gd name="connsiteY21" fmla="*/ 10000 h 10000"/>
                <a:gd name="connsiteX22" fmla="*/ 757 w 10000"/>
                <a:gd name="connsiteY22" fmla="*/ 9691 h 10000"/>
                <a:gd name="connsiteX23" fmla="*/ 564 w 10000"/>
                <a:gd name="connsiteY23" fmla="*/ 9375 h 10000"/>
                <a:gd name="connsiteX24" fmla="*/ 401 w 10000"/>
                <a:gd name="connsiteY24" fmla="*/ 9052 h 10000"/>
                <a:gd name="connsiteX25" fmla="*/ 252 w 10000"/>
                <a:gd name="connsiteY25" fmla="*/ 8715 h 10000"/>
                <a:gd name="connsiteX26" fmla="*/ 148 w 10000"/>
                <a:gd name="connsiteY26" fmla="*/ 8385 h 10000"/>
                <a:gd name="connsiteX27" fmla="*/ 74 w 10000"/>
                <a:gd name="connsiteY27" fmla="*/ 8041 h 10000"/>
                <a:gd name="connsiteX28" fmla="*/ 30 w 10000"/>
                <a:gd name="connsiteY28" fmla="*/ 7697 h 10000"/>
                <a:gd name="connsiteX29" fmla="*/ 0 w 10000"/>
                <a:gd name="connsiteY29" fmla="*/ 7353 h 10000"/>
                <a:gd name="connsiteX30" fmla="*/ 15 w 10000"/>
                <a:gd name="connsiteY30" fmla="*/ 7008 h 10000"/>
                <a:gd name="connsiteX31" fmla="*/ 59 w 10000"/>
                <a:gd name="connsiteY31" fmla="*/ 6650 h 10000"/>
                <a:gd name="connsiteX32" fmla="*/ 134 w 10000"/>
                <a:gd name="connsiteY32" fmla="*/ 6299 h 10000"/>
                <a:gd name="connsiteX33" fmla="*/ 252 w 10000"/>
                <a:gd name="connsiteY33" fmla="*/ 5948 h 10000"/>
                <a:gd name="connsiteX34" fmla="*/ 401 w 10000"/>
                <a:gd name="connsiteY34" fmla="*/ 5597 h 10000"/>
                <a:gd name="connsiteX35" fmla="*/ 579 w 10000"/>
                <a:gd name="connsiteY35" fmla="*/ 5253 h 10000"/>
                <a:gd name="connsiteX36" fmla="*/ 772 w 10000"/>
                <a:gd name="connsiteY36" fmla="*/ 4902 h 10000"/>
                <a:gd name="connsiteX37" fmla="*/ 1024 w 10000"/>
                <a:gd name="connsiteY37" fmla="*/ 4558 h 10000"/>
                <a:gd name="connsiteX38" fmla="*/ 1306 w 10000"/>
                <a:gd name="connsiteY38" fmla="*/ 4221 h 10000"/>
                <a:gd name="connsiteX39" fmla="*/ 1617 w 10000"/>
                <a:gd name="connsiteY39" fmla="*/ 3876 h 10000"/>
                <a:gd name="connsiteX40" fmla="*/ 1795 w 10000"/>
                <a:gd name="connsiteY40" fmla="*/ 3715 h 10000"/>
                <a:gd name="connsiteX41" fmla="*/ 1973 w 10000"/>
                <a:gd name="connsiteY41" fmla="*/ 3546 h 10000"/>
                <a:gd name="connsiteX42" fmla="*/ 2166 w 10000"/>
                <a:gd name="connsiteY42" fmla="*/ 3385 h 10000"/>
                <a:gd name="connsiteX43" fmla="*/ 2359 w 10000"/>
                <a:gd name="connsiteY43" fmla="*/ 3223 h 10000"/>
                <a:gd name="connsiteX44" fmla="*/ 2567 w 10000"/>
                <a:gd name="connsiteY44" fmla="*/ 3062 h 10000"/>
                <a:gd name="connsiteX45" fmla="*/ 2789 w 10000"/>
                <a:gd name="connsiteY45" fmla="*/ 2907 h 10000"/>
                <a:gd name="connsiteX46" fmla="*/ 3012 w 10000"/>
                <a:gd name="connsiteY46" fmla="*/ 2746 h 10000"/>
                <a:gd name="connsiteX47" fmla="*/ 3249 w 10000"/>
                <a:gd name="connsiteY47" fmla="*/ 2591 h 10000"/>
                <a:gd name="connsiteX48" fmla="*/ 3487 w 10000"/>
                <a:gd name="connsiteY48" fmla="*/ 2437 h 10000"/>
                <a:gd name="connsiteX49" fmla="*/ 3754 w 10000"/>
                <a:gd name="connsiteY49" fmla="*/ 2282 h 10000"/>
                <a:gd name="connsiteX50" fmla="*/ 4006 w 10000"/>
                <a:gd name="connsiteY50" fmla="*/ 2142 h 10000"/>
                <a:gd name="connsiteX51" fmla="*/ 4288 w 10000"/>
                <a:gd name="connsiteY51" fmla="*/ 1987 h 10000"/>
                <a:gd name="connsiteX52" fmla="*/ 4555 w 10000"/>
                <a:gd name="connsiteY52" fmla="*/ 1840 h 10000"/>
                <a:gd name="connsiteX53" fmla="*/ 4852 w 10000"/>
                <a:gd name="connsiteY53" fmla="*/ 1699 h 10000"/>
                <a:gd name="connsiteX54" fmla="*/ 5163 w 10000"/>
                <a:gd name="connsiteY54" fmla="*/ 1559 h 10000"/>
                <a:gd name="connsiteX55" fmla="*/ 5475 w 10000"/>
                <a:gd name="connsiteY55" fmla="*/ 1426 h 10000"/>
                <a:gd name="connsiteX56" fmla="*/ 5801 w 10000"/>
                <a:gd name="connsiteY56" fmla="*/ 1285 h 10000"/>
                <a:gd name="connsiteX57" fmla="*/ 6128 w 10000"/>
                <a:gd name="connsiteY57" fmla="*/ 1159 h 10000"/>
                <a:gd name="connsiteX58" fmla="*/ 6469 w 10000"/>
                <a:gd name="connsiteY58" fmla="*/ 1025 h 10000"/>
                <a:gd name="connsiteX59" fmla="*/ 6825 w 10000"/>
                <a:gd name="connsiteY59" fmla="*/ 906 h 10000"/>
                <a:gd name="connsiteX60" fmla="*/ 7181 w 10000"/>
                <a:gd name="connsiteY60" fmla="*/ 772 h 10000"/>
                <a:gd name="connsiteX61" fmla="*/ 7552 w 10000"/>
                <a:gd name="connsiteY61" fmla="*/ 660 h 10000"/>
                <a:gd name="connsiteX62" fmla="*/ 7938 w 10000"/>
                <a:gd name="connsiteY62" fmla="*/ 534 h 10000"/>
                <a:gd name="connsiteX63" fmla="*/ 8323 w 10000"/>
                <a:gd name="connsiteY63" fmla="*/ 428 h 10000"/>
                <a:gd name="connsiteX64" fmla="*/ 8724 w 10000"/>
                <a:gd name="connsiteY64" fmla="*/ 309 h 10000"/>
                <a:gd name="connsiteX65" fmla="*/ 9139 w 10000"/>
                <a:gd name="connsiteY65" fmla="*/ 211 h 10000"/>
                <a:gd name="connsiteX66" fmla="*/ 9570 w 10000"/>
                <a:gd name="connsiteY66" fmla="*/ 105 h 10000"/>
                <a:gd name="connsiteX67" fmla="*/ 10000 w 10000"/>
                <a:gd name="connsiteY67" fmla="*/ 0 h 10000"/>
                <a:gd name="connsiteX68" fmla="*/ 10000 w 10000"/>
                <a:gd name="connsiteY68" fmla="*/ 0 h 10000"/>
                <a:gd name="connsiteX69" fmla="*/ 9733 w 10000"/>
                <a:gd name="connsiteY69" fmla="*/ 239 h 10000"/>
                <a:gd name="connsiteX70" fmla="*/ 9510 w 10000"/>
                <a:gd name="connsiteY70" fmla="*/ 463 h 10000"/>
                <a:gd name="connsiteX71" fmla="*/ 9303 w 10000"/>
                <a:gd name="connsiteY71" fmla="*/ 695 h 10000"/>
                <a:gd name="connsiteX72" fmla="*/ 9139 w 10000"/>
                <a:gd name="connsiteY72" fmla="*/ 913 h 10000"/>
                <a:gd name="connsiteX73" fmla="*/ 8991 w 10000"/>
                <a:gd name="connsiteY73" fmla="*/ 1131 h 10000"/>
                <a:gd name="connsiteX74" fmla="*/ 8858 w 10000"/>
                <a:gd name="connsiteY74" fmla="*/ 1348 h 10000"/>
                <a:gd name="connsiteX75" fmla="*/ 8769 w 10000"/>
                <a:gd name="connsiteY75" fmla="*/ 1552 h 10000"/>
                <a:gd name="connsiteX76" fmla="*/ 8694 w 10000"/>
                <a:gd name="connsiteY76" fmla="*/ 1763 h 10000"/>
                <a:gd name="connsiteX77" fmla="*/ 8650 w 10000"/>
                <a:gd name="connsiteY77" fmla="*/ 1973 h 10000"/>
                <a:gd name="connsiteX78" fmla="*/ 8605 w 10000"/>
                <a:gd name="connsiteY78" fmla="*/ 2177 h 10000"/>
                <a:gd name="connsiteX79" fmla="*/ 8591 w 10000"/>
                <a:gd name="connsiteY79" fmla="*/ 2381 h 10000"/>
                <a:gd name="connsiteX80" fmla="*/ 8591 w 10000"/>
                <a:gd name="connsiteY80" fmla="*/ 2577 h 10000"/>
                <a:gd name="connsiteX81" fmla="*/ 8591 w 10000"/>
                <a:gd name="connsiteY81" fmla="*/ 2774 h 10000"/>
                <a:gd name="connsiteX82" fmla="*/ 8605 w 10000"/>
                <a:gd name="connsiteY82" fmla="*/ 2971 h 10000"/>
                <a:gd name="connsiteX83" fmla="*/ 8650 w 10000"/>
                <a:gd name="connsiteY83" fmla="*/ 3357 h 10000"/>
                <a:gd name="connsiteX84" fmla="*/ 8798 w 10000"/>
                <a:gd name="connsiteY84" fmla="*/ 4129 h 10000"/>
                <a:gd name="connsiteX85" fmla="*/ 8843 w 10000"/>
                <a:gd name="connsiteY85" fmla="*/ 4522 h 10000"/>
                <a:gd name="connsiteX86" fmla="*/ 8887 w 10000"/>
                <a:gd name="connsiteY86" fmla="*/ 4719 h 10000"/>
                <a:gd name="connsiteX87" fmla="*/ 8887 w 10000"/>
                <a:gd name="connsiteY87" fmla="*/ 4909 h 10000"/>
                <a:gd name="connsiteX88" fmla="*/ 8887 w 10000"/>
                <a:gd name="connsiteY88" fmla="*/ 5105 h 10000"/>
                <a:gd name="connsiteX89" fmla="*/ 8858 w 10000"/>
                <a:gd name="connsiteY89" fmla="*/ 5302 h 10000"/>
                <a:gd name="connsiteX90" fmla="*/ 8843 w 10000"/>
                <a:gd name="connsiteY90" fmla="*/ 5499 h 10000"/>
                <a:gd name="connsiteX91" fmla="*/ 8798 w 10000"/>
                <a:gd name="connsiteY91" fmla="*/ 5702 h 10000"/>
                <a:gd name="connsiteX92" fmla="*/ 8724 w 10000"/>
                <a:gd name="connsiteY92" fmla="*/ 5899 h 10000"/>
                <a:gd name="connsiteX93" fmla="*/ 8650 w 10000"/>
                <a:gd name="connsiteY93" fmla="*/ 6103 h 10000"/>
                <a:gd name="connsiteX94" fmla="*/ 8546 w 10000"/>
                <a:gd name="connsiteY94" fmla="*/ 6313 h 10000"/>
                <a:gd name="connsiteX95" fmla="*/ 8412 w 10000"/>
                <a:gd name="connsiteY95" fmla="*/ 6524 h 10000"/>
                <a:gd name="connsiteX96" fmla="*/ 8412 w 10000"/>
                <a:gd name="connsiteY96" fmla="*/ 6524 h 10000"/>
                <a:gd name="connsiteX0" fmla="*/ 8412 w 10000"/>
                <a:gd name="connsiteY0" fmla="*/ 6524 h 10000"/>
                <a:gd name="connsiteX1" fmla="*/ 8412 w 10000"/>
                <a:gd name="connsiteY1" fmla="*/ 6524 h 10000"/>
                <a:gd name="connsiteX2" fmla="*/ 8264 w 10000"/>
                <a:gd name="connsiteY2" fmla="*/ 6699 h 10000"/>
                <a:gd name="connsiteX3" fmla="*/ 8101 w 10000"/>
                <a:gd name="connsiteY3" fmla="*/ 6875 h 10000"/>
                <a:gd name="connsiteX4" fmla="*/ 7923 w 10000"/>
                <a:gd name="connsiteY4" fmla="*/ 7051 h 10000"/>
                <a:gd name="connsiteX5" fmla="*/ 7700 w 10000"/>
                <a:gd name="connsiteY5" fmla="*/ 7219 h 10000"/>
                <a:gd name="connsiteX6" fmla="*/ 7478 w 10000"/>
                <a:gd name="connsiteY6" fmla="*/ 7388 h 10000"/>
                <a:gd name="connsiteX7" fmla="*/ 7226 w 10000"/>
                <a:gd name="connsiteY7" fmla="*/ 7556 h 10000"/>
                <a:gd name="connsiteX8" fmla="*/ 6973 w 10000"/>
                <a:gd name="connsiteY8" fmla="*/ 7718 h 10000"/>
                <a:gd name="connsiteX9" fmla="*/ 6691 w 10000"/>
                <a:gd name="connsiteY9" fmla="*/ 7879 h 10000"/>
                <a:gd name="connsiteX10" fmla="*/ 6409 w 10000"/>
                <a:gd name="connsiteY10" fmla="*/ 8034 h 10000"/>
                <a:gd name="connsiteX11" fmla="*/ 6098 w 10000"/>
                <a:gd name="connsiteY11" fmla="*/ 8181 h 10000"/>
                <a:gd name="connsiteX12" fmla="*/ 5801 w 10000"/>
                <a:gd name="connsiteY12" fmla="*/ 8329 h 10000"/>
                <a:gd name="connsiteX13" fmla="*/ 5475 w 10000"/>
                <a:gd name="connsiteY13" fmla="*/ 8462 h 10000"/>
                <a:gd name="connsiteX14" fmla="*/ 5163 w 10000"/>
                <a:gd name="connsiteY14" fmla="*/ 8603 h 10000"/>
                <a:gd name="connsiteX15" fmla="*/ 4837 w 10000"/>
                <a:gd name="connsiteY15" fmla="*/ 8736 h 10000"/>
                <a:gd name="connsiteX16" fmla="*/ 4214 w 10000"/>
                <a:gd name="connsiteY16" fmla="*/ 8982 h 10000"/>
                <a:gd name="connsiteX17" fmla="*/ 3591 w 10000"/>
                <a:gd name="connsiteY17" fmla="*/ 9206 h 10000"/>
                <a:gd name="connsiteX18" fmla="*/ 2997 w 10000"/>
                <a:gd name="connsiteY18" fmla="*/ 9410 h 10000"/>
                <a:gd name="connsiteX19" fmla="*/ 2448 w 10000"/>
                <a:gd name="connsiteY19" fmla="*/ 9586 h 10000"/>
                <a:gd name="connsiteX20" fmla="*/ 994 w 10000"/>
                <a:gd name="connsiteY20" fmla="*/ 10000 h 10000"/>
                <a:gd name="connsiteX21" fmla="*/ 757 w 10000"/>
                <a:gd name="connsiteY21" fmla="*/ 9691 h 10000"/>
                <a:gd name="connsiteX22" fmla="*/ 564 w 10000"/>
                <a:gd name="connsiteY22" fmla="*/ 9375 h 10000"/>
                <a:gd name="connsiteX23" fmla="*/ 401 w 10000"/>
                <a:gd name="connsiteY23" fmla="*/ 9052 h 10000"/>
                <a:gd name="connsiteX24" fmla="*/ 252 w 10000"/>
                <a:gd name="connsiteY24" fmla="*/ 8715 h 10000"/>
                <a:gd name="connsiteX25" fmla="*/ 148 w 10000"/>
                <a:gd name="connsiteY25" fmla="*/ 8385 h 10000"/>
                <a:gd name="connsiteX26" fmla="*/ 74 w 10000"/>
                <a:gd name="connsiteY26" fmla="*/ 8041 h 10000"/>
                <a:gd name="connsiteX27" fmla="*/ 30 w 10000"/>
                <a:gd name="connsiteY27" fmla="*/ 7697 h 10000"/>
                <a:gd name="connsiteX28" fmla="*/ 0 w 10000"/>
                <a:gd name="connsiteY28" fmla="*/ 7353 h 10000"/>
                <a:gd name="connsiteX29" fmla="*/ 15 w 10000"/>
                <a:gd name="connsiteY29" fmla="*/ 7008 h 10000"/>
                <a:gd name="connsiteX30" fmla="*/ 59 w 10000"/>
                <a:gd name="connsiteY30" fmla="*/ 6650 h 10000"/>
                <a:gd name="connsiteX31" fmla="*/ 134 w 10000"/>
                <a:gd name="connsiteY31" fmla="*/ 6299 h 10000"/>
                <a:gd name="connsiteX32" fmla="*/ 252 w 10000"/>
                <a:gd name="connsiteY32" fmla="*/ 5948 h 10000"/>
                <a:gd name="connsiteX33" fmla="*/ 401 w 10000"/>
                <a:gd name="connsiteY33" fmla="*/ 5597 h 10000"/>
                <a:gd name="connsiteX34" fmla="*/ 579 w 10000"/>
                <a:gd name="connsiteY34" fmla="*/ 5253 h 10000"/>
                <a:gd name="connsiteX35" fmla="*/ 772 w 10000"/>
                <a:gd name="connsiteY35" fmla="*/ 4902 h 10000"/>
                <a:gd name="connsiteX36" fmla="*/ 1024 w 10000"/>
                <a:gd name="connsiteY36" fmla="*/ 4558 h 10000"/>
                <a:gd name="connsiteX37" fmla="*/ 1306 w 10000"/>
                <a:gd name="connsiteY37" fmla="*/ 4221 h 10000"/>
                <a:gd name="connsiteX38" fmla="*/ 1617 w 10000"/>
                <a:gd name="connsiteY38" fmla="*/ 3876 h 10000"/>
                <a:gd name="connsiteX39" fmla="*/ 1795 w 10000"/>
                <a:gd name="connsiteY39" fmla="*/ 3715 h 10000"/>
                <a:gd name="connsiteX40" fmla="*/ 1973 w 10000"/>
                <a:gd name="connsiteY40" fmla="*/ 3546 h 10000"/>
                <a:gd name="connsiteX41" fmla="*/ 2166 w 10000"/>
                <a:gd name="connsiteY41" fmla="*/ 3385 h 10000"/>
                <a:gd name="connsiteX42" fmla="*/ 2359 w 10000"/>
                <a:gd name="connsiteY42" fmla="*/ 3223 h 10000"/>
                <a:gd name="connsiteX43" fmla="*/ 2567 w 10000"/>
                <a:gd name="connsiteY43" fmla="*/ 3062 h 10000"/>
                <a:gd name="connsiteX44" fmla="*/ 2789 w 10000"/>
                <a:gd name="connsiteY44" fmla="*/ 2907 h 10000"/>
                <a:gd name="connsiteX45" fmla="*/ 3012 w 10000"/>
                <a:gd name="connsiteY45" fmla="*/ 2746 h 10000"/>
                <a:gd name="connsiteX46" fmla="*/ 3249 w 10000"/>
                <a:gd name="connsiteY46" fmla="*/ 2591 h 10000"/>
                <a:gd name="connsiteX47" fmla="*/ 3487 w 10000"/>
                <a:gd name="connsiteY47" fmla="*/ 2437 h 10000"/>
                <a:gd name="connsiteX48" fmla="*/ 3754 w 10000"/>
                <a:gd name="connsiteY48" fmla="*/ 2282 h 10000"/>
                <a:gd name="connsiteX49" fmla="*/ 4006 w 10000"/>
                <a:gd name="connsiteY49" fmla="*/ 2142 h 10000"/>
                <a:gd name="connsiteX50" fmla="*/ 4288 w 10000"/>
                <a:gd name="connsiteY50" fmla="*/ 1987 h 10000"/>
                <a:gd name="connsiteX51" fmla="*/ 4555 w 10000"/>
                <a:gd name="connsiteY51" fmla="*/ 1840 h 10000"/>
                <a:gd name="connsiteX52" fmla="*/ 4852 w 10000"/>
                <a:gd name="connsiteY52" fmla="*/ 1699 h 10000"/>
                <a:gd name="connsiteX53" fmla="*/ 5163 w 10000"/>
                <a:gd name="connsiteY53" fmla="*/ 1559 h 10000"/>
                <a:gd name="connsiteX54" fmla="*/ 5475 w 10000"/>
                <a:gd name="connsiteY54" fmla="*/ 1426 h 10000"/>
                <a:gd name="connsiteX55" fmla="*/ 5801 w 10000"/>
                <a:gd name="connsiteY55" fmla="*/ 1285 h 10000"/>
                <a:gd name="connsiteX56" fmla="*/ 6128 w 10000"/>
                <a:gd name="connsiteY56" fmla="*/ 1159 h 10000"/>
                <a:gd name="connsiteX57" fmla="*/ 6469 w 10000"/>
                <a:gd name="connsiteY57" fmla="*/ 1025 h 10000"/>
                <a:gd name="connsiteX58" fmla="*/ 6825 w 10000"/>
                <a:gd name="connsiteY58" fmla="*/ 906 h 10000"/>
                <a:gd name="connsiteX59" fmla="*/ 7181 w 10000"/>
                <a:gd name="connsiteY59" fmla="*/ 772 h 10000"/>
                <a:gd name="connsiteX60" fmla="*/ 7552 w 10000"/>
                <a:gd name="connsiteY60" fmla="*/ 660 h 10000"/>
                <a:gd name="connsiteX61" fmla="*/ 7938 w 10000"/>
                <a:gd name="connsiteY61" fmla="*/ 534 h 10000"/>
                <a:gd name="connsiteX62" fmla="*/ 8323 w 10000"/>
                <a:gd name="connsiteY62" fmla="*/ 428 h 10000"/>
                <a:gd name="connsiteX63" fmla="*/ 8724 w 10000"/>
                <a:gd name="connsiteY63" fmla="*/ 309 h 10000"/>
                <a:gd name="connsiteX64" fmla="*/ 9139 w 10000"/>
                <a:gd name="connsiteY64" fmla="*/ 211 h 10000"/>
                <a:gd name="connsiteX65" fmla="*/ 9570 w 10000"/>
                <a:gd name="connsiteY65" fmla="*/ 105 h 10000"/>
                <a:gd name="connsiteX66" fmla="*/ 10000 w 10000"/>
                <a:gd name="connsiteY66" fmla="*/ 0 h 10000"/>
                <a:gd name="connsiteX67" fmla="*/ 10000 w 10000"/>
                <a:gd name="connsiteY67" fmla="*/ 0 h 10000"/>
                <a:gd name="connsiteX68" fmla="*/ 9733 w 10000"/>
                <a:gd name="connsiteY68" fmla="*/ 239 h 10000"/>
                <a:gd name="connsiteX69" fmla="*/ 9510 w 10000"/>
                <a:gd name="connsiteY69" fmla="*/ 463 h 10000"/>
                <a:gd name="connsiteX70" fmla="*/ 9303 w 10000"/>
                <a:gd name="connsiteY70" fmla="*/ 695 h 10000"/>
                <a:gd name="connsiteX71" fmla="*/ 9139 w 10000"/>
                <a:gd name="connsiteY71" fmla="*/ 913 h 10000"/>
                <a:gd name="connsiteX72" fmla="*/ 8991 w 10000"/>
                <a:gd name="connsiteY72" fmla="*/ 1131 h 10000"/>
                <a:gd name="connsiteX73" fmla="*/ 8858 w 10000"/>
                <a:gd name="connsiteY73" fmla="*/ 1348 h 10000"/>
                <a:gd name="connsiteX74" fmla="*/ 8769 w 10000"/>
                <a:gd name="connsiteY74" fmla="*/ 1552 h 10000"/>
                <a:gd name="connsiteX75" fmla="*/ 8694 w 10000"/>
                <a:gd name="connsiteY75" fmla="*/ 1763 h 10000"/>
                <a:gd name="connsiteX76" fmla="*/ 8650 w 10000"/>
                <a:gd name="connsiteY76" fmla="*/ 1973 h 10000"/>
                <a:gd name="connsiteX77" fmla="*/ 8605 w 10000"/>
                <a:gd name="connsiteY77" fmla="*/ 2177 h 10000"/>
                <a:gd name="connsiteX78" fmla="*/ 8591 w 10000"/>
                <a:gd name="connsiteY78" fmla="*/ 2381 h 10000"/>
                <a:gd name="connsiteX79" fmla="*/ 8591 w 10000"/>
                <a:gd name="connsiteY79" fmla="*/ 2577 h 10000"/>
                <a:gd name="connsiteX80" fmla="*/ 8591 w 10000"/>
                <a:gd name="connsiteY80" fmla="*/ 2774 h 10000"/>
                <a:gd name="connsiteX81" fmla="*/ 8605 w 10000"/>
                <a:gd name="connsiteY81" fmla="*/ 2971 h 10000"/>
                <a:gd name="connsiteX82" fmla="*/ 8650 w 10000"/>
                <a:gd name="connsiteY82" fmla="*/ 3357 h 10000"/>
                <a:gd name="connsiteX83" fmla="*/ 8798 w 10000"/>
                <a:gd name="connsiteY83" fmla="*/ 4129 h 10000"/>
                <a:gd name="connsiteX84" fmla="*/ 8843 w 10000"/>
                <a:gd name="connsiteY84" fmla="*/ 4522 h 10000"/>
                <a:gd name="connsiteX85" fmla="*/ 8887 w 10000"/>
                <a:gd name="connsiteY85" fmla="*/ 4719 h 10000"/>
                <a:gd name="connsiteX86" fmla="*/ 8887 w 10000"/>
                <a:gd name="connsiteY86" fmla="*/ 4909 h 10000"/>
                <a:gd name="connsiteX87" fmla="*/ 8887 w 10000"/>
                <a:gd name="connsiteY87" fmla="*/ 5105 h 10000"/>
                <a:gd name="connsiteX88" fmla="*/ 8858 w 10000"/>
                <a:gd name="connsiteY88" fmla="*/ 5302 h 10000"/>
                <a:gd name="connsiteX89" fmla="*/ 8843 w 10000"/>
                <a:gd name="connsiteY89" fmla="*/ 5499 h 10000"/>
                <a:gd name="connsiteX90" fmla="*/ 8798 w 10000"/>
                <a:gd name="connsiteY90" fmla="*/ 5702 h 10000"/>
                <a:gd name="connsiteX91" fmla="*/ 8724 w 10000"/>
                <a:gd name="connsiteY91" fmla="*/ 5899 h 10000"/>
                <a:gd name="connsiteX92" fmla="*/ 8650 w 10000"/>
                <a:gd name="connsiteY92" fmla="*/ 6103 h 10000"/>
                <a:gd name="connsiteX93" fmla="*/ 8546 w 10000"/>
                <a:gd name="connsiteY93" fmla="*/ 6313 h 10000"/>
                <a:gd name="connsiteX94" fmla="*/ 8412 w 10000"/>
                <a:gd name="connsiteY94" fmla="*/ 6524 h 10000"/>
                <a:gd name="connsiteX95" fmla="*/ 8412 w 10000"/>
                <a:gd name="connsiteY95" fmla="*/ 6524 h 10000"/>
                <a:gd name="connsiteX0" fmla="*/ 8412 w 10000"/>
                <a:gd name="connsiteY0" fmla="*/ 6524 h 9691"/>
                <a:gd name="connsiteX1" fmla="*/ 8412 w 10000"/>
                <a:gd name="connsiteY1" fmla="*/ 6524 h 9691"/>
                <a:gd name="connsiteX2" fmla="*/ 8264 w 10000"/>
                <a:gd name="connsiteY2" fmla="*/ 6699 h 9691"/>
                <a:gd name="connsiteX3" fmla="*/ 8101 w 10000"/>
                <a:gd name="connsiteY3" fmla="*/ 6875 h 9691"/>
                <a:gd name="connsiteX4" fmla="*/ 7923 w 10000"/>
                <a:gd name="connsiteY4" fmla="*/ 7051 h 9691"/>
                <a:gd name="connsiteX5" fmla="*/ 7700 w 10000"/>
                <a:gd name="connsiteY5" fmla="*/ 7219 h 9691"/>
                <a:gd name="connsiteX6" fmla="*/ 7478 w 10000"/>
                <a:gd name="connsiteY6" fmla="*/ 7388 h 9691"/>
                <a:gd name="connsiteX7" fmla="*/ 7226 w 10000"/>
                <a:gd name="connsiteY7" fmla="*/ 7556 h 9691"/>
                <a:gd name="connsiteX8" fmla="*/ 6973 w 10000"/>
                <a:gd name="connsiteY8" fmla="*/ 7718 h 9691"/>
                <a:gd name="connsiteX9" fmla="*/ 6691 w 10000"/>
                <a:gd name="connsiteY9" fmla="*/ 7879 h 9691"/>
                <a:gd name="connsiteX10" fmla="*/ 6409 w 10000"/>
                <a:gd name="connsiteY10" fmla="*/ 8034 h 9691"/>
                <a:gd name="connsiteX11" fmla="*/ 6098 w 10000"/>
                <a:gd name="connsiteY11" fmla="*/ 8181 h 9691"/>
                <a:gd name="connsiteX12" fmla="*/ 5801 w 10000"/>
                <a:gd name="connsiteY12" fmla="*/ 8329 h 9691"/>
                <a:gd name="connsiteX13" fmla="*/ 5475 w 10000"/>
                <a:gd name="connsiteY13" fmla="*/ 8462 h 9691"/>
                <a:gd name="connsiteX14" fmla="*/ 5163 w 10000"/>
                <a:gd name="connsiteY14" fmla="*/ 8603 h 9691"/>
                <a:gd name="connsiteX15" fmla="*/ 4837 w 10000"/>
                <a:gd name="connsiteY15" fmla="*/ 8736 h 9691"/>
                <a:gd name="connsiteX16" fmla="*/ 4214 w 10000"/>
                <a:gd name="connsiteY16" fmla="*/ 8982 h 9691"/>
                <a:gd name="connsiteX17" fmla="*/ 3591 w 10000"/>
                <a:gd name="connsiteY17" fmla="*/ 9206 h 9691"/>
                <a:gd name="connsiteX18" fmla="*/ 2997 w 10000"/>
                <a:gd name="connsiteY18" fmla="*/ 9410 h 9691"/>
                <a:gd name="connsiteX19" fmla="*/ 2448 w 10000"/>
                <a:gd name="connsiteY19" fmla="*/ 9586 h 9691"/>
                <a:gd name="connsiteX20" fmla="*/ 757 w 10000"/>
                <a:gd name="connsiteY20" fmla="*/ 9691 h 9691"/>
                <a:gd name="connsiteX21" fmla="*/ 564 w 10000"/>
                <a:gd name="connsiteY21" fmla="*/ 9375 h 9691"/>
                <a:gd name="connsiteX22" fmla="*/ 401 w 10000"/>
                <a:gd name="connsiteY22" fmla="*/ 9052 h 9691"/>
                <a:gd name="connsiteX23" fmla="*/ 252 w 10000"/>
                <a:gd name="connsiteY23" fmla="*/ 8715 h 9691"/>
                <a:gd name="connsiteX24" fmla="*/ 148 w 10000"/>
                <a:gd name="connsiteY24" fmla="*/ 8385 h 9691"/>
                <a:gd name="connsiteX25" fmla="*/ 74 w 10000"/>
                <a:gd name="connsiteY25" fmla="*/ 8041 h 9691"/>
                <a:gd name="connsiteX26" fmla="*/ 30 w 10000"/>
                <a:gd name="connsiteY26" fmla="*/ 7697 h 9691"/>
                <a:gd name="connsiteX27" fmla="*/ 0 w 10000"/>
                <a:gd name="connsiteY27" fmla="*/ 7353 h 9691"/>
                <a:gd name="connsiteX28" fmla="*/ 15 w 10000"/>
                <a:gd name="connsiteY28" fmla="*/ 7008 h 9691"/>
                <a:gd name="connsiteX29" fmla="*/ 59 w 10000"/>
                <a:gd name="connsiteY29" fmla="*/ 6650 h 9691"/>
                <a:gd name="connsiteX30" fmla="*/ 134 w 10000"/>
                <a:gd name="connsiteY30" fmla="*/ 6299 h 9691"/>
                <a:gd name="connsiteX31" fmla="*/ 252 w 10000"/>
                <a:gd name="connsiteY31" fmla="*/ 5948 h 9691"/>
                <a:gd name="connsiteX32" fmla="*/ 401 w 10000"/>
                <a:gd name="connsiteY32" fmla="*/ 5597 h 9691"/>
                <a:gd name="connsiteX33" fmla="*/ 579 w 10000"/>
                <a:gd name="connsiteY33" fmla="*/ 5253 h 9691"/>
                <a:gd name="connsiteX34" fmla="*/ 772 w 10000"/>
                <a:gd name="connsiteY34" fmla="*/ 4902 h 9691"/>
                <a:gd name="connsiteX35" fmla="*/ 1024 w 10000"/>
                <a:gd name="connsiteY35" fmla="*/ 4558 h 9691"/>
                <a:gd name="connsiteX36" fmla="*/ 1306 w 10000"/>
                <a:gd name="connsiteY36" fmla="*/ 4221 h 9691"/>
                <a:gd name="connsiteX37" fmla="*/ 1617 w 10000"/>
                <a:gd name="connsiteY37" fmla="*/ 3876 h 9691"/>
                <a:gd name="connsiteX38" fmla="*/ 1795 w 10000"/>
                <a:gd name="connsiteY38" fmla="*/ 3715 h 9691"/>
                <a:gd name="connsiteX39" fmla="*/ 1973 w 10000"/>
                <a:gd name="connsiteY39" fmla="*/ 3546 h 9691"/>
                <a:gd name="connsiteX40" fmla="*/ 2166 w 10000"/>
                <a:gd name="connsiteY40" fmla="*/ 3385 h 9691"/>
                <a:gd name="connsiteX41" fmla="*/ 2359 w 10000"/>
                <a:gd name="connsiteY41" fmla="*/ 3223 h 9691"/>
                <a:gd name="connsiteX42" fmla="*/ 2567 w 10000"/>
                <a:gd name="connsiteY42" fmla="*/ 3062 h 9691"/>
                <a:gd name="connsiteX43" fmla="*/ 2789 w 10000"/>
                <a:gd name="connsiteY43" fmla="*/ 2907 h 9691"/>
                <a:gd name="connsiteX44" fmla="*/ 3012 w 10000"/>
                <a:gd name="connsiteY44" fmla="*/ 2746 h 9691"/>
                <a:gd name="connsiteX45" fmla="*/ 3249 w 10000"/>
                <a:gd name="connsiteY45" fmla="*/ 2591 h 9691"/>
                <a:gd name="connsiteX46" fmla="*/ 3487 w 10000"/>
                <a:gd name="connsiteY46" fmla="*/ 2437 h 9691"/>
                <a:gd name="connsiteX47" fmla="*/ 3754 w 10000"/>
                <a:gd name="connsiteY47" fmla="*/ 2282 h 9691"/>
                <a:gd name="connsiteX48" fmla="*/ 4006 w 10000"/>
                <a:gd name="connsiteY48" fmla="*/ 2142 h 9691"/>
                <a:gd name="connsiteX49" fmla="*/ 4288 w 10000"/>
                <a:gd name="connsiteY49" fmla="*/ 1987 h 9691"/>
                <a:gd name="connsiteX50" fmla="*/ 4555 w 10000"/>
                <a:gd name="connsiteY50" fmla="*/ 1840 h 9691"/>
                <a:gd name="connsiteX51" fmla="*/ 4852 w 10000"/>
                <a:gd name="connsiteY51" fmla="*/ 1699 h 9691"/>
                <a:gd name="connsiteX52" fmla="*/ 5163 w 10000"/>
                <a:gd name="connsiteY52" fmla="*/ 1559 h 9691"/>
                <a:gd name="connsiteX53" fmla="*/ 5475 w 10000"/>
                <a:gd name="connsiteY53" fmla="*/ 1426 h 9691"/>
                <a:gd name="connsiteX54" fmla="*/ 5801 w 10000"/>
                <a:gd name="connsiteY54" fmla="*/ 1285 h 9691"/>
                <a:gd name="connsiteX55" fmla="*/ 6128 w 10000"/>
                <a:gd name="connsiteY55" fmla="*/ 1159 h 9691"/>
                <a:gd name="connsiteX56" fmla="*/ 6469 w 10000"/>
                <a:gd name="connsiteY56" fmla="*/ 1025 h 9691"/>
                <a:gd name="connsiteX57" fmla="*/ 6825 w 10000"/>
                <a:gd name="connsiteY57" fmla="*/ 906 h 9691"/>
                <a:gd name="connsiteX58" fmla="*/ 7181 w 10000"/>
                <a:gd name="connsiteY58" fmla="*/ 772 h 9691"/>
                <a:gd name="connsiteX59" fmla="*/ 7552 w 10000"/>
                <a:gd name="connsiteY59" fmla="*/ 660 h 9691"/>
                <a:gd name="connsiteX60" fmla="*/ 7938 w 10000"/>
                <a:gd name="connsiteY60" fmla="*/ 534 h 9691"/>
                <a:gd name="connsiteX61" fmla="*/ 8323 w 10000"/>
                <a:gd name="connsiteY61" fmla="*/ 428 h 9691"/>
                <a:gd name="connsiteX62" fmla="*/ 8724 w 10000"/>
                <a:gd name="connsiteY62" fmla="*/ 309 h 9691"/>
                <a:gd name="connsiteX63" fmla="*/ 9139 w 10000"/>
                <a:gd name="connsiteY63" fmla="*/ 211 h 9691"/>
                <a:gd name="connsiteX64" fmla="*/ 9570 w 10000"/>
                <a:gd name="connsiteY64" fmla="*/ 105 h 9691"/>
                <a:gd name="connsiteX65" fmla="*/ 10000 w 10000"/>
                <a:gd name="connsiteY65" fmla="*/ 0 h 9691"/>
                <a:gd name="connsiteX66" fmla="*/ 10000 w 10000"/>
                <a:gd name="connsiteY66" fmla="*/ 0 h 9691"/>
                <a:gd name="connsiteX67" fmla="*/ 9733 w 10000"/>
                <a:gd name="connsiteY67" fmla="*/ 239 h 9691"/>
                <a:gd name="connsiteX68" fmla="*/ 9510 w 10000"/>
                <a:gd name="connsiteY68" fmla="*/ 463 h 9691"/>
                <a:gd name="connsiteX69" fmla="*/ 9303 w 10000"/>
                <a:gd name="connsiteY69" fmla="*/ 695 h 9691"/>
                <a:gd name="connsiteX70" fmla="*/ 9139 w 10000"/>
                <a:gd name="connsiteY70" fmla="*/ 913 h 9691"/>
                <a:gd name="connsiteX71" fmla="*/ 8991 w 10000"/>
                <a:gd name="connsiteY71" fmla="*/ 1131 h 9691"/>
                <a:gd name="connsiteX72" fmla="*/ 8858 w 10000"/>
                <a:gd name="connsiteY72" fmla="*/ 1348 h 9691"/>
                <a:gd name="connsiteX73" fmla="*/ 8769 w 10000"/>
                <a:gd name="connsiteY73" fmla="*/ 1552 h 9691"/>
                <a:gd name="connsiteX74" fmla="*/ 8694 w 10000"/>
                <a:gd name="connsiteY74" fmla="*/ 1763 h 9691"/>
                <a:gd name="connsiteX75" fmla="*/ 8650 w 10000"/>
                <a:gd name="connsiteY75" fmla="*/ 1973 h 9691"/>
                <a:gd name="connsiteX76" fmla="*/ 8605 w 10000"/>
                <a:gd name="connsiteY76" fmla="*/ 2177 h 9691"/>
                <a:gd name="connsiteX77" fmla="*/ 8591 w 10000"/>
                <a:gd name="connsiteY77" fmla="*/ 2381 h 9691"/>
                <a:gd name="connsiteX78" fmla="*/ 8591 w 10000"/>
                <a:gd name="connsiteY78" fmla="*/ 2577 h 9691"/>
                <a:gd name="connsiteX79" fmla="*/ 8591 w 10000"/>
                <a:gd name="connsiteY79" fmla="*/ 2774 h 9691"/>
                <a:gd name="connsiteX80" fmla="*/ 8605 w 10000"/>
                <a:gd name="connsiteY80" fmla="*/ 2971 h 9691"/>
                <a:gd name="connsiteX81" fmla="*/ 8650 w 10000"/>
                <a:gd name="connsiteY81" fmla="*/ 3357 h 9691"/>
                <a:gd name="connsiteX82" fmla="*/ 8798 w 10000"/>
                <a:gd name="connsiteY82" fmla="*/ 4129 h 9691"/>
                <a:gd name="connsiteX83" fmla="*/ 8843 w 10000"/>
                <a:gd name="connsiteY83" fmla="*/ 4522 h 9691"/>
                <a:gd name="connsiteX84" fmla="*/ 8887 w 10000"/>
                <a:gd name="connsiteY84" fmla="*/ 4719 h 9691"/>
                <a:gd name="connsiteX85" fmla="*/ 8887 w 10000"/>
                <a:gd name="connsiteY85" fmla="*/ 4909 h 9691"/>
                <a:gd name="connsiteX86" fmla="*/ 8887 w 10000"/>
                <a:gd name="connsiteY86" fmla="*/ 5105 h 9691"/>
                <a:gd name="connsiteX87" fmla="*/ 8858 w 10000"/>
                <a:gd name="connsiteY87" fmla="*/ 5302 h 9691"/>
                <a:gd name="connsiteX88" fmla="*/ 8843 w 10000"/>
                <a:gd name="connsiteY88" fmla="*/ 5499 h 9691"/>
                <a:gd name="connsiteX89" fmla="*/ 8798 w 10000"/>
                <a:gd name="connsiteY89" fmla="*/ 5702 h 9691"/>
                <a:gd name="connsiteX90" fmla="*/ 8724 w 10000"/>
                <a:gd name="connsiteY90" fmla="*/ 5899 h 9691"/>
                <a:gd name="connsiteX91" fmla="*/ 8650 w 10000"/>
                <a:gd name="connsiteY91" fmla="*/ 6103 h 9691"/>
                <a:gd name="connsiteX92" fmla="*/ 8546 w 10000"/>
                <a:gd name="connsiteY92" fmla="*/ 6313 h 9691"/>
                <a:gd name="connsiteX93" fmla="*/ 8412 w 10000"/>
                <a:gd name="connsiteY93" fmla="*/ 6524 h 9691"/>
                <a:gd name="connsiteX94" fmla="*/ 8412 w 10000"/>
                <a:gd name="connsiteY94" fmla="*/ 6524 h 9691"/>
                <a:gd name="connsiteX0" fmla="*/ 8412 w 10000"/>
                <a:gd name="connsiteY0" fmla="*/ 6732 h 9892"/>
                <a:gd name="connsiteX1" fmla="*/ 8412 w 10000"/>
                <a:gd name="connsiteY1" fmla="*/ 6732 h 9892"/>
                <a:gd name="connsiteX2" fmla="*/ 8264 w 10000"/>
                <a:gd name="connsiteY2" fmla="*/ 6913 h 9892"/>
                <a:gd name="connsiteX3" fmla="*/ 8101 w 10000"/>
                <a:gd name="connsiteY3" fmla="*/ 7094 h 9892"/>
                <a:gd name="connsiteX4" fmla="*/ 7923 w 10000"/>
                <a:gd name="connsiteY4" fmla="*/ 7276 h 9892"/>
                <a:gd name="connsiteX5" fmla="*/ 7700 w 10000"/>
                <a:gd name="connsiteY5" fmla="*/ 7449 h 9892"/>
                <a:gd name="connsiteX6" fmla="*/ 7478 w 10000"/>
                <a:gd name="connsiteY6" fmla="*/ 7624 h 9892"/>
                <a:gd name="connsiteX7" fmla="*/ 7226 w 10000"/>
                <a:gd name="connsiteY7" fmla="*/ 7797 h 9892"/>
                <a:gd name="connsiteX8" fmla="*/ 6973 w 10000"/>
                <a:gd name="connsiteY8" fmla="*/ 7964 h 9892"/>
                <a:gd name="connsiteX9" fmla="*/ 6691 w 10000"/>
                <a:gd name="connsiteY9" fmla="*/ 8130 h 9892"/>
                <a:gd name="connsiteX10" fmla="*/ 6409 w 10000"/>
                <a:gd name="connsiteY10" fmla="*/ 8290 h 9892"/>
                <a:gd name="connsiteX11" fmla="*/ 6098 w 10000"/>
                <a:gd name="connsiteY11" fmla="*/ 8442 h 9892"/>
                <a:gd name="connsiteX12" fmla="*/ 5801 w 10000"/>
                <a:gd name="connsiteY12" fmla="*/ 8595 h 9892"/>
                <a:gd name="connsiteX13" fmla="*/ 5475 w 10000"/>
                <a:gd name="connsiteY13" fmla="*/ 8732 h 9892"/>
                <a:gd name="connsiteX14" fmla="*/ 5163 w 10000"/>
                <a:gd name="connsiteY14" fmla="*/ 8877 h 9892"/>
                <a:gd name="connsiteX15" fmla="*/ 4837 w 10000"/>
                <a:gd name="connsiteY15" fmla="*/ 9015 h 9892"/>
                <a:gd name="connsiteX16" fmla="*/ 4214 w 10000"/>
                <a:gd name="connsiteY16" fmla="*/ 9268 h 9892"/>
                <a:gd name="connsiteX17" fmla="*/ 3591 w 10000"/>
                <a:gd name="connsiteY17" fmla="*/ 9500 h 9892"/>
                <a:gd name="connsiteX18" fmla="*/ 2997 w 10000"/>
                <a:gd name="connsiteY18" fmla="*/ 9710 h 9892"/>
                <a:gd name="connsiteX19" fmla="*/ 2448 w 10000"/>
                <a:gd name="connsiteY19" fmla="*/ 9892 h 9892"/>
                <a:gd name="connsiteX20" fmla="*/ 564 w 10000"/>
                <a:gd name="connsiteY20" fmla="*/ 9674 h 9892"/>
                <a:gd name="connsiteX21" fmla="*/ 401 w 10000"/>
                <a:gd name="connsiteY21" fmla="*/ 9341 h 9892"/>
                <a:gd name="connsiteX22" fmla="*/ 252 w 10000"/>
                <a:gd name="connsiteY22" fmla="*/ 8993 h 9892"/>
                <a:gd name="connsiteX23" fmla="*/ 148 w 10000"/>
                <a:gd name="connsiteY23" fmla="*/ 8652 h 9892"/>
                <a:gd name="connsiteX24" fmla="*/ 74 w 10000"/>
                <a:gd name="connsiteY24" fmla="*/ 8297 h 9892"/>
                <a:gd name="connsiteX25" fmla="*/ 30 w 10000"/>
                <a:gd name="connsiteY25" fmla="*/ 7942 h 9892"/>
                <a:gd name="connsiteX26" fmla="*/ 0 w 10000"/>
                <a:gd name="connsiteY26" fmla="*/ 7587 h 9892"/>
                <a:gd name="connsiteX27" fmla="*/ 15 w 10000"/>
                <a:gd name="connsiteY27" fmla="*/ 7231 h 9892"/>
                <a:gd name="connsiteX28" fmla="*/ 59 w 10000"/>
                <a:gd name="connsiteY28" fmla="*/ 6862 h 9892"/>
                <a:gd name="connsiteX29" fmla="*/ 134 w 10000"/>
                <a:gd name="connsiteY29" fmla="*/ 6500 h 9892"/>
                <a:gd name="connsiteX30" fmla="*/ 252 w 10000"/>
                <a:gd name="connsiteY30" fmla="*/ 6138 h 9892"/>
                <a:gd name="connsiteX31" fmla="*/ 401 w 10000"/>
                <a:gd name="connsiteY31" fmla="*/ 5775 h 9892"/>
                <a:gd name="connsiteX32" fmla="*/ 579 w 10000"/>
                <a:gd name="connsiteY32" fmla="*/ 5420 h 9892"/>
                <a:gd name="connsiteX33" fmla="*/ 772 w 10000"/>
                <a:gd name="connsiteY33" fmla="*/ 5058 h 9892"/>
                <a:gd name="connsiteX34" fmla="*/ 1024 w 10000"/>
                <a:gd name="connsiteY34" fmla="*/ 4703 h 9892"/>
                <a:gd name="connsiteX35" fmla="*/ 1306 w 10000"/>
                <a:gd name="connsiteY35" fmla="*/ 4356 h 9892"/>
                <a:gd name="connsiteX36" fmla="*/ 1617 w 10000"/>
                <a:gd name="connsiteY36" fmla="*/ 4000 h 9892"/>
                <a:gd name="connsiteX37" fmla="*/ 1795 w 10000"/>
                <a:gd name="connsiteY37" fmla="*/ 3833 h 9892"/>
                <a:gd name="connsiteX38" fmla="*/ 1973 w 10000"/>
                <a:gd name="connsiteY38" fmla="*/ 3659 h 9892"/>
                <a:gd name="connsiteX39" fmla="*/ 2166 w 10000"/>
                <a:gd name="connsiteY39" fmla="*/ 3493 h 9892"/>
                <a:gd name="connsiteX40" fmla="*/ 2359 w 10000"/>
                <a:gd name="connsiteY40" fmla="*/ 3326 h 9892"/>
                <a:gd name="connsiteX41" fmla="*/ 2567 w 10000"/>
                <a:gd name="connsiteY41" fmla="*/ 3160 h 9892"/>
                <a:gd name="connsiteX42" fmla="*/ 2789 w 10000"/>
                <a:gd name="connsiteY42" fmla="*/ 3000 h 9892"/>
                <a:gd name="connsiteX43" fmla="*/ 3012 w 10000"/>
                <a:gd name="connsiteY43" fmla="*/ 2834 h 9892"/>
                <a:gd name="connsiteX44" fmla="*/ 3249 w 10000"/>
                <a:gd name="connsiteY44" fmla="*/ 2674 h 9892"/>
                <a:gd name="connsiteX45" fmla="*/ 3487 w 10000"/>
                <a:gd name="connsiteY45" fmla="*/ 2515 h 9892"/>
                <a:gd name="connsiteX46" fmla="*/ 3754 w 10000"/>
                <a:gd name="connsiteY46" fmla="*/ 2355 h 9892"/>
                <a:gd name="connsiteX47" fmla="*/ 4006 w 10000"/>
                <a:gd name="connsiteY47" fmla="*/ 2210 h 9892"/>
                <a:gd name="connsiteX48" fmla="*/ 4288 w 10000"/>
                <a:gd name="connsiteY48" fmla="*/ 2050 h 9892"/>
                <a:gd name="connsiteX49" fmla="*/ 4555 w 10000"/>
                <a:gd name="connsiteY49" fmla="*/ 1899 h 9892"/>
                <a:gd name="connsiteX50" fmla="*/ 4852 w 10000"/>
                <a:gd name="connsiteY50" fmla="*/ 1753 h 9892"/>
                <a:gd name="connsiteX51" fmla="*/ 5163 w 10000"/>
                <a:gd name="connsiteY51" fmla="*/ 1609 h 9892"/>
                <a:gd name="connsiteX52" fmla="*/ 5475 w 10000"/>
                <a:gd name="connsiteY52" fmla="*/ 1471 h 9892"/>
                <a:gd name="connsiteX53" fmla="*/ 5801 w 10000"/>
                <a:gd name="connsiteY53" fmla="*/ 1326 h 9892"/>
                <a:gd name="connsiteX54" fmla="*/ 6128 w 10000"/>
                <a:gd name="connsiteY54" fmla="*/ 1196 h 9892"/>
                <a:gd name="connsiteX55" fmla="*/ 6469 w 10000"/>
                <a:gd name="connsiteY55" fmla="*/ 1058 h 9892"/>
                <a:gd name="connsiteX56" fmla="*/ 6825 w 10000"/>
                <a:gd name="connsiteY56" fmla="*/ 935 h 9892"/>
                <a:gd name="connsiteX57" fmla="*/ 7181 w 10000"/>
                <a:gd name="connsiteY57" fmla="*/ 797 h 9892"/>
                <a:gd name="connsiteX58" fmla="*/ 7552 w 10000"/>
                <a:gd name="connsiteY58" fmla="*/ 681 h 9892"/>
                <a:gd name="connsiteX59" fmla="*/ 7938 w 10000"/>
                <a:gd name="connsiteY59" fmla="*/ 551 h 9892"/>
                <a:gd name="connsiteX60" fmla="*/ 8323 w 10000"/>
                <a:gd name="connsiteY60" fmla="*/ 442 h 9892"/>
                <a:gd name="connsiteX61" fmla="*/ 8724 w 10000"/>
                <a:gd name="connsiteY61" fmla="*/ 319 h 9892"/>
                <a:gd name="connsiteX62" fmla="*/ 9139 w 10000"/>
                <a:gd name="connsiteY62" fmla="*/ 218 h 9892"/>
                <a:gd name="connsiteX63" fmla="*/ 9570 w 10000"/>
                <a:gd name="connsiteY63" fmla="*/ 108 h 9892"/>
                <a:gd name="connsiteX64" fmla="*/ 10000 w 10000"/>
                <a:gd name="connsiteY64" fmla="*/ 0 h 9892"/>
                <a:gd name="connsiteX65" fmla="*/ 10000 w 10000"/>
                <a:gd name="connsiteY65" fmla="*/ 0 h 9892"/>
                <a:gd name="connsiteX66" fmla="*/ 9733 w 10000"/>
                <a:gd name="connsiteY66" fmla="*/ 247 h 9892"/>
                <a:gd name="connsiteX67" fmla="*/ 9510 w 10000"/>
                <a:gd name="connsiteY67" fmla="*/ 478 h 9892"/>
                <a:gd name="connsiteX68" fmla="*/ 9303 w 10000"/>
                <a:gd name="connsiteY68" fmla="*/ 717 h 9892"/>
                <a:gd name="connsiteX69" fmla="*/ 9139 w 10000"/>
                <a:gd name="connsiteY69" fmla="*/ 942 h 9892"/>
                <a:gd name="connsiteX70" fmla="*/ 8991 w 10000"/>
                <a:gd name="connsiteY70" fmla="*/ 1167 h 9892"/>
                <a:gd name="connsiteX71" fmla="*/ 8858 w 10000"/>
                <a:gd name="connsiteY71" fmla="*/ 1391 h 9892"/>
                <a:gd name="connsiteX72" fmla="*/ 8769 w 10000"/>
                <a:gd name="connsiteY72" fmla="*/ 1601 h 9892"/>
                <a:gd name="connsiteX73" fmla="*/ 8694 w 10000"/>
                <a:gd name="connsiteY73" fmla="*/ 1819 h 9892"/>
                <a:gd name="connsiteX74" fmla="*/ 8650 w 10000"/>
                <a:gd name="connsiteY74" fmla="*/ 2036 h 9892"/>
                <a:gd name="connsiteX75" fmla="*/ 8605 w 10000"/>
                <a:gd name="connsiteY75" fmla="*/ 2246 h 9892"/>
                <a:gd name="connsiteX76" fmla="*/ 8591 w 10000"/>
                <a:gd name="connsiteY76" fmla="*/ 2457 h 9892"/>
                <a:gd name="connsiteX77" fmla="*/ 8591 w 10000"/>
                <a:gd name="connsiteY77" fmla="*/ 2659 h 9892"/>
                <a:gd name="connsiteX78" fmla="*/ 8591 w 10000"/>
                <a:gd name="connsiteY78" fmla="*/ 2862 h 9892"/>
                <a:gd name="connsiteX79" fmla="*/ 8605 w 10000"/>
                <a:gd name="connsiteY79" fmla="*/ 3066 h 9892"/>
                <a:gd name="connsiteX80" fmla="*/ 8650 w 10000"/>
                <a:gd name="connsiteY80" fmla="*/ 3464 h 9892"/>
                <a:gd name="connsiteX81" fmla="*/ 8798 w 10000"/>
                <a:gd name="connsiteY81" fmla="*/ 4261 h 9892"/>
                <a:gd name="connsiteX82" fmla="*/ 8843 w 10000"/>
                <a:gd name="connsiteY82" fmla="*/ 4666 h 9892"/>
                <a:gd name="connsiteX83" fmla="*/ 8887 w 10000"/>
                <a:gd name="connsiteY83" fmla="*/ 4869 h 9892"/>
                <a:gd name="connsiteX84" fmla="*/ 8887 w 10000"/>
                <a:gd name="connsiteY84" fmla="*/ 5066 h 9892"/>
                <a:gd name="connsiteX85" fmla="*/ 8887 w 10000"/>
                <a:gd name="connsiteY85" fmla="*/ 5268 h 9892"/>
                <a:gd name="connsiteX86" fmla="*/ 8858 w 10000"/>
                <a:gd name="connsiteY86" fmla="*/ 5471 h 9892"/>
                <a:gd name="connsiteX87" fmla="*/ 8843 w 10000"/>
                <a:gd name="connsiteY87" fmla="*/ 5674 h 9892"/>
                <a:gd name="connsiteX88" fmla="*/ 8798 w 10000"/>
                <a:gd name="connsiteY88" fmla="*/ 5884 h 9892"/>
                <a:gd name="connsiteX89" fmla="*/ 8724 w 10000"/>
                <a:gd name="connsiteY89" fmla="*/ 6087 h 9892"/>
                <a:gd name="connsiteX90" fmla="*/ 8650 w 10000"/>
                <a:gd name="connsiteY90" fmla="*/ 6298 h 9892"/>
                <a:gd name="connsiteX91" fmla="*/ 8546 w 10000"/>
                <a:gd name="connsiteY91" fmla="*/ 6514 h 9892"/>
                <a:gd name="connsiteX92" fmla="*/ 8412 w 10000"/>
                <a:gd name="connsiteY92" fmla="*/ 6732 h 9892"/>
                <a:gd name="connsiteX93" fmla="*/ 8412 w 10000"/>
                <a:gd name="connsiteY93" fmla="*/ 6732 h 9892"/>
                <a:gd name="connsiteX0" fmla="*/ 8412 w 10000"/>
                <a:gd name="connsiteY0" fmla="*/ 6805 h 9816"/>
                <a:gd name="connsiteX1" fmla="*/ 8412 w 10000"/>
                <a:gd name="connsiteY1" fmla="*/ 6805 h 9816"/>
                <a:gd name="connsiteX2" fmla="*/ 8264 w 10000"/>
                <a:gd name="connsiteY2" fmla="*/ 6988 h 9816"/>
                <a:gd name="connsiteX3" fmla="*/ 8101 w 10000"/>
                <a:gd name="connsiteY3" fmla="*/ 7171 h 9816"/>
                <a:gd name="connsiteX4" fmla="*/ 7923 w 10000"/>
                <a:gd name="connsiteY4" fmla="*/ 7355 h 9816"/>
                <a:gd name="connsiteX5" fmla="*/ 7700 w 10000"/>
                <a:gd name="connsiteY5" fmla="*/ 7530 h 9816"/>
                <a:gd name="connsiteX6" fmla="*/ 7478 w 10000"/>
                <a:gd name="connsiteY6" fmla="*/ 7707 h 9816"/>
                <a:gd name="connsiteX7" fmla="*/ 7226 w 10000"/>
                <a:gd name="connsiteY7" fmla="*/ 7882 h 9816"/>
                <a:gd name="connsiteX8" fmla="*/ 6973 w 10000"/>
                <a:gd name="connsiteY8" fmla="*/ 8051 h 9816"/>
                <a:gd name="connsiteX9" fmla="*/ 6691 w 10000"/>
                <a:gd name="connsiteY9" fmla="*/ 8219 h 9816"/>
                <a:gd name="connsiteX10" fmla="*/ 6409 w 10000"/>
                <a:gd name="connsiteY10" fmla="*/ 8381 h 9816"/>
                <a:gd name="connsiteX11" fmla="*/ 6098 w 10000"/>
                <a:gd name="connsiteY11" fmla="*/ 8534 h 9816"/>
                <a:gd name="connsiteX12" fmla="*/ 5801 w 10000"/>
                <a:gd name="connsiteY12" fmla="*/ 8689 h 9816"/>
                <a:gd name="connsiteX13" fmla="*/ 5475 w 10000"/>
                <a:gd name="connsiteY13" fmla="*/ 8827 h 9816"/>
                <a:gd name="connsiteX14" fmla="*/ 5163 w 10000"/>
                <a:gd name="connsiteY14" fmla="*/ 8974 h 9816"/>
                <a:gd name="connsiteX15" fmla="*/ 4837 w 10000"/>
                <a:gd name="connsiteY15" fmla="*/ 9113 h 9816"/>
                <a:gd name="connsiteX16" fmla="*/ 4214 w 10000"/>
                <a:gd name="connsiteY16" fmla="*/ 9369 h 9816"/>
                <a:gd name="connsiteX17" fmla="*/ 3591 w 10000"/>
                <a:gd name="connsiteY17" fmla="*/ 9604 h 9816"/>
                <a:gd name="connsiteX18" fmla="*/ 2997 w 10000"/>
                <a:gd name="connsiteY18" fmla="*/ 9816 h 9816"/>
                <a:gd name="connsiteX19" fmla="*/ 564 w 10000"/>
                <a:gd name="connsiteY19" fmla="*/ 9780 h 9816"/>
                <a:gd name="connsiteX20" fmla="*/ 401 w 10000"/>
                <a:gd name="connsiteY20" fmla="*/ 9443 h 9816"/>
                <a:gd name="connsiteX21" fmla="*/ 252 w 10000"/>
                <a:gd name="connsiteY21" fmla="*/ 9091 h 9816"/>
                <a:gd name="connsiteX22" fmla="*/ 148 w 10000"/>
                <a:gd name="connsiteY22" fmla="*/ 8746 h 9816"/>
                <a:gd name="connsiteX23" fmla="*/ 74 w 10000"/>
                <a:gd name="connsiteY23" fmla="*/ 8388 h 9816"/>
                <a:gd name="connsiteX24" fmla="*/ 30 w 10000"/>
                <a:gd name="connsiteY24" fmla="*/ 8029 h 9816"/>
                <a:gd name="connsiteX25" fmla="*/ 0 w 10000"/>
                <a:gd name="connsiteY25" fmla="*/ 7670 h 9816"/>
                <a:gd name="connsiteX26" fmla="*/ 15 w 10000"/>
                <a:gd name="connsiteY26" fmla="*/ 7310 h 9816"/>
                <a:gd name="connsiteX27" fmla="*/ 59 w 10000"/>
                <a:gd name="connsiteY27" fmla="*/ 6937 h 9816"/>
                <a:gd name="connsiteX28" fmla="*/ 134 w 10000"/>
                <a:gd name="connsiteY28" fmla="*/ 6571 h 9816"/>
                <a:gd name="connsiteX29" fmla="*/ 252 w 10000"/>
                <a:gd name="connsiteY29" fmla="*/ 6205 h 9816"/>
                <a:gd name="connsiteX30" fmla="*/ 401 w 10000"/>
                <a:gd name="connsiteY30" fmla="*/ 5838 h 9816"/>
                <a:gd name="connsiteX31" fmla="*/ 579 w 10000"/>
                <a:gd name="connsiteY31" fmla="*/ 5479 h 9816"/>
                <a:gd name="connsiteX32" fmla="*/ 772 w 10000"/>
                <a:gd name="connsiteY32" fmla="*/ 5113 h 9816"/>
                <a:gd name="connsiteX33" fmla="*/ 1024 w 10000"/>
                <a:gd name="connsiteY33" fmla="*/ 4754 h 9816"/>
                <a:gd name="connsiteX34" fmla="*/ 1306 w 10000"/>
                <a:gd name="connsiteY34" fmla="*/ 4404 h 9816"/>
                <a:gd name="connsiteX35" fmla="*/ 1617 w 10000"/>
                <a:gd name="connsiteY35" fmla="*/ 4044 h 9816"/>
                <a:gd name="connsiteX36" fmla="*/ 1795 w 10000"/>
                <a:gd name="connsiteY36" fmla="*/ 3875 h 9816"/>
                <a:gd name="connsiteX37" fmla="*/ 1973 w 10000"/>
                <a:gd name="connsiteY37" fmla="*/ 3699 h 9816"/>
                <a:gd name="connsiteX38" fmla="*/ 2166 w 10000"/>
                <a:gd name="connsiteY38" fmla="*/ 3531 h 9816"/>
                <a:gd name="connsiteX39" fmla="*/ 2359 w 10000"/>
                <a:gd name="connsiteY39" fmla="*/ 3362 h 9816"/>
                <a:gd name="connsiteX40" fmla="*/ 2567 w 10000"/>
                <a:gd name="connsiteY40" fmla="*/ 3195 h 9816"/>
                <a:gd name="connsiteX41" fmla="*/ 2789 w 10000"/>
                <a:gd name="connsiteY41" fmla="*/ 3033 h 9816"/>
                <a:gd name="connsiteX42" fmla="*/ 3012 w 10000"/>
                <a:gd name="connsiteY42" fmla="*/ 2865 h 9816"/>
                <a:gd name="connsiteX43" fmla="*/ 3249 w 10000"/>
                <a:gd name="connsiteY43" fmla="*/ 2703 h 9816"/>
                <a:gd name="connsiteX44" fmla="*/ 3487 w 10000"/>
                <a:gd name="connsiteY44" fmla="*/ 2542 h 9816"/>
                <a:gd name="connsiteX45" fmla="*/ 3754 w 10000"/>
                <a:gd name="connsiteY45" fmla="*/ 2381 h 9816"/>
                <a:gd name="connsiteX46" fmla="*/ 4006 w 10000"/>
                <a:gd name="connsiteY46" fmla="*/ 2234 h 9816"/>
                <a:gd name="connsiteX47" fmla="*/ 4288 w 10000"/>
                <a:gd name="connsiteY47" fmla="*/ 2072 h 9816"/>
                <a:gd name="connsiteX48" fmla="*/ 4555 w 10000"/>
                <a:gd name="connsiteY48" fmla="*/ 1920 h 9816"/>
                <a:gd name="connsiteX49" fmla="*/ 4852 w 10000"/>
                <a:gd name="connsiteY49" fmla="*/ 1772 h 9816"/>
                <a:gd name="connsiteX50" fmla="*/ 5163 w 10000"/>
                <a:gd name="connsiteY50" fmla="*/ 1627 h 9816"/>
                <a:gd name="connsiteX51" fmla="*/ 5475 w 10000"/>
                <a:gd name="connsiteY51" fmla="*/ 1487 h 9816"/>
                <a:gd name="connsiteX52" fmla="*/ 5801 w 10000"/>
                <a:gd name="connsiteY52" fmla="*/ 1340 h 9816"/>
                <a:gd name="connsiteX53" fmla="*/ 6128 w 10000"/>
                <a:gd name="connsiteY53" fmla="*/ 1209 h 9816"/>
                <a:gd name="connsiteX54" fmla="*/ 6469 w 10000"/>
                <a:gd name="connsiteY54" fmla="*/ 1070 h 9816"/>
                <a:gd name="connsiteX55" fmla="*/ 6825 w 10000"/>
                <a:gd name="connsiteY55" fmla="*/ 945 h 9816"/>
                <a:gd name="connsiteX56" fmla="*/ 7181 w 10000"/>
                <a:gd name="connsiteY56" fmla="*/ 806 h 9816"/>
                <a:gd name="connsiteX57" fmla="*/ 7552 w 10000"/>
                <a:gd name="connsiteY57" fmla="*/ 688 h 9816"/>
                <a:gd name="connsiteX58" fmla="*/ 7938 w 10000"/>
                <a:gd name="connsiteY58" fmla="*/ 557 h 9816"/>
                <a:gd name="connsiteX59" fmla="*/ 8323 w 10000"/>
                <a:gd name="connsiteY59" fmla="*/ 447 h 9816"/>
                <a:gd name="connsiteX60" fmla="*/ 8724 w 10000"/>
                <a:gd name="connsiteY60" fmla="*/ 322 h 9816"/>
                <a:gd name="connsiteX61" fmla="*/ 9139 w 10000"/>
                <a:gd name="connsiteY61" fmla="*/ 220 h 9816"/>
                <a:gd name="connsiteX62" fmla="*/ 9570 w 10000"/>
                <a:gd name="connsiteY62" fmla="*/ 109 h 9816"/>
                <a:gd name="connsiteX63" fmla="*/ 10000 w 10000"/>
                <a:gd name="connsiteY63" fmla="*/ 0 h 9816"/>
                <a:gd name="connsiteX64" fmla="*/ 10000 w 10000"/>
                <a:gd name="connsiteY64" fmla="*/ 0 h 9816"/>
                <a:gd name="connsiteX65" fmla="*/ 9733 w 10000"/>
                <a:gd name="connsiteY65" fmla="*/ 250 h 9816"/>
                <a:gd name="connsiteX66" fmla="*/ 9510 w 10000"/>
                <a:gd name="connsiteY66" fmla="*/ 483 h 9816"/>
                <a:gd name="connsiteX67" fmla="*/ 9303 w 10000"/>
                <a:gd name="connsiteY67" fmla="*/ 725 h 9816"/>
                <a:gd name="connsiteX68" fmla="*/ 9139 w 10000"/>
                <a:gd name="connsiteY68" fmla="*/ 952 h 9816"/>
                <a:gd name="connsiteX69" fmla="*/ 8991 w 10000"/>
                <a:gd name="connsiteY69" fmla="*/ 1180 h 9816"/>
                <a:gd name="connsiteX70" fmla="*/ 8858 w 10000"/>
                <a:gd name="connsiteY70" fmla="*/ 1406 h 9816"/>
                <a:gd name="connsiteX71" fmla="*/ 8769 w 10000"/>
                <a:gd name="connsiteY71" fmla="*/ 1618 h 9816"/>
                <a:gd name="connsiteX72" fmla="*/ 8694 w 10000"/>
                <a:gd name="connsiteY72" fmla="*/ 1839 h 9816"/>
                <a:gd name="connsiteX73" fmla="*/ 8650 w 10000"/>
                <a:gd name="connsiteY73" fmla="*/ 2058 h 9816"/>
                <a:gd name="connsiteX74" fmla="*/ 8605 w 10000"/>
                <a:gd name="connsiteY74" fmla="*/ 2271 h 9816"/>
                <a:gd name="connsiteX75" fmla="*/ 8591 w 10000"/>
                <a:gd name="connsiteY75" fmla="*/ 2484 h 9816"/>
                <a:gd name="connsiteX76" fmla="*/ 8591 w 10000"/>
                <a:gd name="connsiteY76" fmla="*/ 2688 h 9816"/>
                <a:gd name="connsiteX77" fmla="*/ 8591 w 10000"/>
                <a:gd name="connsiteY77" fmla="*/ 2893 h 9816"/>
                <a:gd name="connsiteX78" fmla="*/ 8605 w 10000"/>
                <a:gd name="connsiteY78" fmla="*/ 3099 h 9816"/>
                <a:gd name="connsiteX79" fmla="*/ 8650 w 10000"/>
                <a:gd name="connsiteY79" fmla="*/ 3502 h 9816"/>
                <a:gd name="connsiteX80" fmla="*/ 8798 w 10000"/>
                <a:gd name="connsiteY80" fmla="*/ 4308 h 9816"/>
                <a:gd name="connsiteX81" fmla="*/ 8843 w 10000"/>
                <a:gd name="connsiteY81" fmla="*/ 4717 h 9816"/>
                <a:gd name="connsiteX82" fmla="*/ 8887 w 10000"/>
                <a:gd name="connsiteY82" fmla="*/ 4922 h 9816"/>
                <a:gd name="connsiteX83" fmla="*/ 8887 w 10000"/>
                <a:gd name="connsiteY83" fmla="*/ 5121 h 9816"/>
                <a:gd name="connsiteX84" fmla="*/ 8887 w 10000"/>
                <a:gd name="connsiteY84" fmla="*/ 5326 h 9816"/>
                <a:gd name="connsiteX85" fmla="*/ 8858 w 10000"/>
                <a:gd name="connsiteY85" fmla="*/ 5531 h 9816"/>
                <a:gd name="connsiteX86" fmla="*/ 8843 w 10000"/>
                <a:gd name="connsiteY86" fmla="*/ 5736 h 9816"/>
                <a:gd name="connsiteX87" fmla="*/ 8798 w 10000"/>
                <a:gd name="connsiteY87" fmla="*/ 5948 h 9816"/>
                <a:gd name="connsiteX88" fmla="*/ 8724 w 10000"/>
                <a:gd name="connsiteY88" fmla="*/ 6153 h 9816"/>
                <a:gd name="connsiteX89" fmla="*/ 8650 w 10000"/>
                <a:gd name="connsiteY89" fmla="*/ 6367 h 9816"/>
                <a:gd name="connsiteX90" fmla="*/ 8546 w 10000"/>
                <a:gd name="connsiteY90" fmla="*/ 6585 h 9816"/>
                <a:gd name="connsiteX91" fmla="*/ 8412 w 10000"/>
                <a:gd name="connsiteY91" fmla="*/ 6805 h 9816"/>
                <a:gd name="connsiteX92" fmla="*/ 8412 w 10000"/>
                <a:gd name="connsiteY92" fmla="*/ 6805 h 9816"/>
                <a:gd name="connsiteX0" fmla="*/ 8412 w 10000"/>
                <a:gd name="connsiteY0" fmla="*/ 6933 h 9963"/>
                <a:gd name="connsiteX1" fmla="*/ 8412 w 10000"/>
                <a:gd name="connsiteY1" fmla="*/ 6933 h 9963"/>
                <a:gd name="connsiteX2" fmla="*/ 8264 w 10000"/>
                <a:gd name="connsiteY2" fmla="*/ 7119 h 9963"/>
                <a:gd name="connsiteX3" fmla="*/ 8101 w 10000"/>
                <a:gd name="connsiteY3" fmla="*/ 7305 h 9963"/>
                <a:gd name="connsiteX4" fmla="*/ 7923 w 10000"/>
                <a:gd name="connsiteY4" fmla="*/ 7493 h 9963"/>
                <a:gd name="connsiteX5" fmla="*/ 7700 w 10000"/>
                <a:gd name="connsiteY5" fmla="*/ 7671 h 9963"/>
                <a:gd name="connsiteX6" fmla="*/ 7478 w 10000"/>
                <a:gd name="connsiteY6" fmla="*/ 7851 h 9963"/>
                <a:gd name="connsiteX7" fmla="*/ 7226 w 10000"/>
                <a:gd name="connsiteY7" fmla="*/ 8030 h 9963"/>
                <a:gd name="connsiteX8" fmla="*/ 6973 w 10000"/>
                <a:gd name="connsiteY8" fmla="*/ 8202 h 9963"/>
                <a:gd name="connsiteX9" fmla="*/ 6691 w 10000"/>
                <a:gd name="connsiteY9" fmla="*/ 8373 h 9963"/>
                <a:gd name="connsiteX10" fmla="*/ 6409 w 10000"/>
                <a:gd name="connsiteY10" fmla="*/ 8538 h 9963"/>
                <a:gd name="connsiteX11" fmla="*/ 6098 w 10000"/>
                <a:gd name="connsiteY11" fmla="*/ 8694 h 9963"/>
                <a:gd name="connsiteX12" fmla="*/ 5801 w 10000"/>
                <a:gd name="connsiteY12" fmla="*/ 8852 h 9963"/>
                <a:gd name="connsiteX13" fmla="*/ 5475 w 10000"/>
                <a:gd name="connsiteY13" fmla="*/ 8992 h 9963"/>
                <a:gd name="connsiteX14" fmla="*/ 5163 w 10000"/>
                <a:gd name="connsiteY14" fmla="*/ 9142 h 9963"/>
                <a:gd name="connsiteX15" fmla="*/ 4837 w 10000"/>
                <a:gd name="connsiteY15" fmla="*/ 9284 h 9963"/>
                <a:gd name="connsiteX16" fmla="*/ 4214 w 10000"/>
                <a:gd name="connsiteY16" fmla="*/ 9545 h 9963"/>
                <a:gd name="connsiteX17" fmla="*/ 3591 w 10000"/>
                <a:gd name="connsiteY17" fmla="*/ 9784 h 9963"/>
                <a:gd name="connsiteX18" fmla="*/ 564 w 10000"/>
                <a:gd name="connsiteY18" fmla="*/ 9963 h 9963"/>
                <a:gd name="connsiteX19" fmla="*/ 401 w 10000"/>
                <a:gd name="connsiteY19" fmla="*/ 9620 h 9963"/>
                <a:gd name="connsiteX20" fmla="*/ 252 w 10000"/>
                <a:gd name="connsiteY20" fmla="*/ 9261 h 9963"/>
                <a:gd name="connsiteX21" fmla="*/ 148 w 10000"/>
                <a:gd name="connsiteY21" fmla="*/ 8910 h 9963"/>
                <a:gd name="connsiteX22" fmla="*/ 74 w 10000"/>
                <a:gd name="connsiteY22" fmla="*/ 8545 h 9963"/>
                <a:gd name="connsiteX23" fmla="*/ 30 w 10000"/>
                <a:gd name="connsiteY23" fmla="*/ 8180 h 9963"/>
                <a:gd name="connsiteX24" fmla="*/ 0 w 10000"/>
                <a:gd name="connsiteY24" fmla="*/ 7814 h 9963"/>
                <a:gd name="connsiteX25" fmla="*/ 15 w 10000"/>
                <a:gd name="connsiteY25" fmla="*/ 7447 h 9963"/>
                <a:gd name="connsiteX26" fmla="*/ 59 w 10000"/>
                <a:gd name="connsiteY26" fmla="*/ 7067 h 9963"/>
                <a:gd name="connsiteX27" fmla="*/ 134 w 10000"/>
                <a:gd name="connsiteY27" fmla="*/ 6694 h 9963"/>
                <a:gd name="connsiteX28" fmla="*/ 252 w 10000"/>
                <a:gd name="connsiteY28" fmla="*/ 6321 h 9963"/>
                <a:gd name="connsiteX29" fmla="*/ 401 w 10000"/>
                <a:gd name="connsiteY29" fmla="*/ 5947 h 9963"/>
                <a:gd name="connsiteX30" fmla="*/ 579 w 10000"/>
                <a:gd name="connsiteY30" fmla="*/ 5582 h 9963"/>
                <a:gd name="connsiteX31" fmla="*/ 772 w 10000"/>
                <a:gd name="connsiteY31" fmla="*/ 5209 h 9963"/>
                <a:gd name="connsiteX32" fmla="*/ 1024 w 10000"/>
                <a:gd name="connsiteY32" fmla="*/ 4843 h 9963"/>
                <a:gd name="connsiteX33" fmla="*/ 1306 w 10000"/>
                <a:gd name="connsiteY33" fmla="*/ 4487 h 9963"/>
                <a:gd name="connsiteX34" fmla="*/ 1617 w 10000"/>
                <a:gd name="connsiteY34" fmla="*/ 4120 h 9963"/>
                <a:gd name="connsiteX35" fmla="*/ 1795 w 10000"/>
                <a:gd name="connsiteY35" fmla="*/ 3948 h 9963"/>
                <a:gd name="connsiteX36" fmla="*/ 1973 w 10000"/>
                <a:gd name="connsiteY36" fmla="*/ 3768 h 9963"/>
                <a:gd name="connsiteX37" fmla="*/ 2166 w 10000"/>
                <a:gd name="connsiteY37" fmla="*/ 3597 h 9963"/>
                <a:gd name="connsiteX38" fmla="*/ 2359 w 10000"/>
                <a:gd name="connsiteY38" fmla="*/ 3425 h 9963"/>
                <a:gd name="connsiteX39" fmla="*/ 2567 w 10000"/>
                <a:gd name="connsiteY39" fmla="*/ 3255 h 9963"/>
                <a:gd name="connsiteX40" fmla="*/ 2789 w 10000"/>
                <a:gd name="connsiteY40" fmla="*/ 3090 h 9963"/>
                <a:gd name="connsiteX41" fmla="*/ 3012 w 10000"/>
                <a:gd name="connsiteY41" fmla="*/ 2919 h 9963"/>
                <a:gd name="connsiteX42" fmla="*/ 3249 w 10000"/>
                <a:gd name="connsiteY42" fmla="*/ 2754 h 9963"/>
                <a:gd name="connsiteX43" fmla="*/ 3487 w 10000"/>
                <a:gd name="connsiteY43" fmla="*/ 2590 h 9963"/>
                <a:gd name="connsiteX44" fmla="*/ 3754 w 10000"/>
                <a:gd name="connsiteY44" fmla="*/ 2426 h 9963"/>
                <a:gd name="connsiteX45" fmla="*/ 4006 w 10000"/>
                <a:gd name="connsiteY45" fmla="*/ 2276 h 9963"/>
                <a:gd name="connsiteX46" fmla="*/ 4288 w 10000"/>
                <a:gd name="connsiteY46" fmla="*/ 2111 h 9963"/>
                <a:gd name="connsiteX47" fmla="*/ 4555 w 10000"/>
                <a:gd name="connsiteY47" fmla="*/ 1956 h 9963"/>
                <a:gd name="connsiteX48" fmla="*/ 4852 w 10000"/>
                <a:gd name="connsiteY48" fmla="*/ 1805 h 9963"/>
                <a:gd name="connsiteX49" fmla="*/ 5163 w 10000"/>
                <a:gd name="connsiteY49" fmla="*/ 1657 h 9963"/>
                <a:gd name="connsiteX50" fmla="*/ 5475 w 10000"/>
                <a:gd name="connsiteY50" fmla="*/ 1515 h 9963"/>
                <a:gd name="connsiteX51" fmla="*/ 5801 w 10000"/>
                <a:gd name="connsiteY51" fmla="*/ 1365 h 9963"/>
                <a:gd name="connsiteX52" fmla="*/ 6128 w 10000"/>
                <a:gd name="connsiteY52" fmla="*/ 1232 h 9963"/>
                <a:gd name="connsiteX53" fmla="*/ 6469 w 10000"/>
                <a:gd name="connsiteY53" fmla="*/ 1090 h 9963"/>
                <a:gd name="connsiteX54" fmla="*/ 6825 w 10000"/>
                <a:gd name="connsiteY54" fmla="*/ 963 h 9963"/>
                <a:gd name="connsiteX55" fmla="*/ 7181 w 10000"/>
                <a:gd name="connsiteY55" fmla="*/ 821 h 9963"/>
                <a:gd name="connsiteX56" fmla="*/ 7552 w 10000"/>
                <a:gd name="connsiteY56" fmla="*/ 701 h 9963"/>
                <a:gd name="connsiteX57" fmla="*/ 7938 w 10000"/>
                <a:gd name="connsiteY57" fmla="*/ 567 h 9963"/>
                <a:gd name="connsiteX58" fmla="*/ 8323 w 10000"/>
                <a:gd name="connsiteY58" fmla="*/ 455 h 9963"/>
                <a:gd name="connsiteX59" fmla="*/ 8724 w 10000"/>
                <a:gd name="connsiteY59" fmla="*/ 328 h 9963"/>
                <a:gd name="connsiteX60" fmla="*/ 9139 w 10000"/>
                <a:gd name="connsiteY60" fmla="*/ 224 h 9963"/>
                <a:gd name="connsiteX61" fmla="*/ 9570 w 10000"/>
                <a:gd name="connsiteY61" fmla="*/ 111 h 9963"/>
                <a:gd name="connsiteX62" fmla="*/ 10000 w 10000"/>
                <a:gd name="connsiteY62" fmla="*/ 0 h 9963"/>
                <a:gd name="connsiteX63" fmla="*/ 10000 w 10000"/>
                <a:gd name="connsiteY63" fmla="*/ 0 h 9963"/>
                <a:gd name="connsiteX64" fmla="*/ 9733 w 10000"/>
                <a:gd name="connsiteY64" fmla="*/ 255 h 9963"/>
                <a:gd name="connsiteX65" fmla="*/ 9510 w 10000"/>
                <a:gd name="connsiteY65" fmla="*/ 492 h 9963"/>
                <a:gd name="connsiteX66" fmla="*/ 9303 w 10000"/>
                <a:gd name="connsiteY66" fmla="*/ 739 h 9963"/>
                <a:gd name="connsiteX67" fmla="*/ 9139 w 10000"/>
                <a:gd name="connsiteY67" fmla="*/ 970 h 9963"/>
                <a:gd name="connsiteX68" fmla="*/ 8991 w 10000"/>
                <a:gd name="connsiteY68" fmla="*/ 1202 h 9963"/>
                <a:gd name="connsiteX69" fmla="*/ 8858 w 10000"/>
                <a:gd name="connsiteY69" fmla="*/ 1432 h 9963"/>
                <a:gd name="connsiteX70" fmla="*/ 8769 w 10000"/>
                <a:gd name="connsiteY70" fmla="*/ 1648 h 9963"/>
                <a:gd name="connsiteX71" fmla="*/ 8694 w 10000"/>
                <a:gd name="connsiteY71" fmla="*/ 1873 h 9963"/>
                <a:gd name="connsiteX72" fmla="*/ 8650 w 10000"/>
                <a:gd name="connsiteY72" fmla="*/ 2097 h 9963"/>
                <a:gd name="connsiteX73" fmla="*/ 8605 w 10000"/>
                <a:gd name="connsiteY73" fmla="*/ 2314 h 9963"/>
                <a:gd name="connsiteX74" fmla="*/ 8591 w 10000"/>
                <a:gd name="connsiteY74" fmla="*/ 2531 h 9963"/>
                <a:gd name="connsiteX75" fmla="*/ 8591 w 10000"/>
                <a:gd name="connsiteY75" fmla="*/ 2738 h 9963"/>
                <a:gd name="connsiteX76" fmla="*/ 8591 w 10000"/>
                <a:gd name="connsiteY76" fmla="*/ 2947 h 9963"/>
                <a:gd name="connsiteX77" fmla="*/ 8605 w 10000"/>
                <a:gd name="connsiteY77" fmla="*/ 3157 h 9963"/>
                <a:gd name="connsiteX78" fmla="*/ 8650 w 10000"/>
                <a:gd name="connsiteY78" fmla="*/ 3568 h 9963"/>
                <a:gd name="connsiteX79" fmla="*/ 8798 w 10000"/>
                <a:gd name="connsiteY79" fmla="*/ 4389 h 9963"/>
                <a:gd name="connsiteX80" fmla="*/ 8843 w 10000"/>
                <a:gd name="connsiteY80" fmla="*/ 4805 h 9963"/>
                <a:gd name="connsiteX81" fmla="*/ 8887 w 10000"/>
                <a:gd name="connsiteY81" fmla="*/ 5014 h 9963"/>
                <a:gd name="connsiteX82" fmla="*/ 8887 w 10000"/>
                <a:gd name="connsiteY82" fmla="*/ 5217 h 9963"/>
                <a:gd name="connsiteX83" fmla="*/ 8887 w 10000"/>
                <a:gd name="connsiteY83" fmla="*/ 5426 h 9963"/>
                <a:gd name="connsiteX84" fmla="*/ 8858 w 10000"/>
                <a:gd name="connsiteY84" fmla="*/ 5635 h 9963"/>
                <a:gd name="connsiteX85" fmla="*/ 8843 w 10000"/>
                <a:gd name="connsiteY85" fmla="*/ 5844 h 9963"/>
                <a:gd name="connsiteX86" fmla="*/ 8798 w 10000"/>
                <a:gd name="connsiteY86" fmla="*/ 6059 h 9963"/>
                <a:gd name="connsiteX87" fmla="*/ 8724 w 10000"/>
                <a:gd name="connsiteY87" fmla="*/ 6268 h 9963"/>
                <a:gd name="connsiteX88" fmla="*/ 8650 w 10000"/>
                <a:gd name="connsiteY88" fmla="*/ 6486 h 9963"/>
                <a:gd name="connsiteX89" fmla="*/ 8546 w 10000"/>
                <a:gd name="connsiteY89" fmla="*/ 6708 h 9963"/>
                <a:gd name="connsiteX90" fmla="*/ 8412 w 10000"/>
                <a:gd name="connsiteY90" fmla="*/ 6933 h 9963"/>
                <a:gd name="connsiteX91" fmla="*/ 8412 w 10000"/>
                <a:gd name="connsiteY91" fmla="*/ 6933 h 9963"/>
                <a:gd name="connsiteX0" fmla="*/ 8412 w 10000"/>
                <a:gd name="connsiteY0" fmla="*/ 6959 h 9820"/>
                <a:gd name="connsiteX1" fmla="*/ 8412 w 10000"/>
                <a:gd name="connsiteY1" fmla="*/ 6959 h 9820"/>
                <a:gd name="connsiteX2" fmla="*/ 8264 w 10000"/>
                <a:gd name="connsiteY2" fmla="*/ 7145 h 9820"/>
                <a:gd name="connsiteX3" fmla="*/ 8101 w 10000"/>
                <a:gd name="connsiteY3" fmla="*/ 7332 h 9820"/>
                <a:gd name="connsiteX4" fmla="*/ 7923 w 10000"/>
                <a:gd name="connsiteY4" fmla="*/ 7521 h 9820"/>
                <a:gd name="connsiteX5" fmla="*/ 7700 w 10000"/>
                <a:gd name="connsiteY5" fmla="*/ 7699 h 9820"/>
                <a:gd name="connsiteX6" fmla="*/ 7478 w 10000"/>
                <a:gd name="connsiteY6" fmla="*/ 7880 h 9820"/>
                <a:gd name="connsiteX7" fmla="*/ 7226 w 10000"/>
                <a:gd name="connsiteY7" fmla="*/ 8060 h 9820"/>
                <a:gd name="connsiteX8" fmla="*/ 6973 w 10000"/>
                <a:gd name="connsiteY8" fmla="*/ 8232 h 9820"/>
                <a:gd name="connsiteX9" fmla="*/ 6691 w 10000"/>
                <a:gd name="connsiteY9" fmla="*/ 8404 h 9820"/>
                <a:gd name="connsiteX10" fmla="*/ 6409 w 10000"/>
                <a:gd name="connsiteY10" fmla="*/ 8570 h 9820"/>
                <a:gd name="connsiteX11" fmla="*/ 6098 w 10000"/>
                <a:gd name="connsiteY11" fmla="*/ 8726 h 9820"/>
                <a:gd name="connsiteX12" fmla="*/ 5801 w 10000"/>
                <a:gd name="connsiteY12" fmla="*/ 8885 h 9820"/>
                <a:gd name="connsiteX13" fmla="*/ 5475 w 10000"/>
                <a:gd name="connsiteY13" fmla="*/ 9025 h 9820"/>
                <a:gd name="connsiteX14" fmla="*/ 5163 w 10000"/>
                <a:gd name="connsiteY14" fmla="*/ 9176 h 9820"/>
                <a:gd name="connsiteX15" fmla="*/ 4837 w 10000"/>
                <a:gd name="connsiteY15" fmla="*/ 9318 h 9820"/>
                <a:gd name="connsiteX16" fmla="*/ 4214 w 10000"/>
                <a:gd name="connsiteY16" fmla="*/ 9580 h 9820"/>
                <a:gd name="connsiteX17" fmla="*/ 3591 w 10000"/>
                <a:gd name="connsiteY17" fmla="*/ 9820 h 9820"/>
                <a:gd name="connsiteX18" fmla="*/ 401 w 10000"/>
                <a:gd name="connsiteY18" fmla="*/ 9656 h 9820"/>
                <a:gd name="connsiteX19" fmla="*/ 252 w 10000"/>
                <a:gd name="connsiteY19" fmla="*/ 9295 h 9820"/>
                <a:gd name="connsiteX20" fmla="*/ 148 w 10000"/>
                <a:gd name="connsiteY20" fmla="*/ 8943 h 9820"/>
                <a:gd name="connsiteX21" fmla="*/ 74 w 10000"/>
                <a:gd name="connsiteY21" fmla="*/ 8577 h 9820"/>
                <a:gd name="connsiteX22" fmla="*/ 30 w 10000"/>
                <a:gd name="connsiteY22" fmla="*/ 8210 h 9820"/>
                <a:gd name="connsiteX23" fmla="*/ 0 w 10000"/>
                <a:gd name="connsiteY23" fmla="*/ 7843 h 9820"/>
                <a:gd name="connsiteX24" fmla="*/ 15 w 10000"/>
                <a:gd name="connsiteY24" fmla="*/ 7475 h 9820"/>
                <a:gd name="connsiteX25" fmla="*/ 59 w 10000"/>
                <a:gd name="connsiteY25" fmla="*/ 7093 h 9820"/>
                <a:gd name="connsiteX26" fmla="*/ 134 w 10000"/>
                <a:gd name="connsiteY26" fmla="*/ 6719 h 9820"/>
                <a:gd name="connsiteX27" fmla="*/ 252 w 10000"/>
                <a:gd name="connsiteY27" fmla="*/ 6344 h 9820"/>
                <a:gd name="connsiteX28" fmla="*/ 401 w 10000"/>
                <a:gd name="connsiteY28" fmla="*/ 5969 h 9820"/>
                <a:gd name="connsiteX29" fmla="*/ 579 w 10000"/>
                <a:gd name="connsiteY29" fmla="*/ 5603 h 9820"/>
                <a:gd name="connsiteX30" fmla="*/ 772 w 10000"/>
                <a:gd name="connsiteY30" fmla="*/ 5228 h 9820"/>
                <a:gd name="connsiteX31" fmla="*/ 1024 w 10000"/>
                <a:gd name="connsiteY31" fmla="*/ 4861 h 9820"/>
                <a:gd name="connsiteX32" fmla="*/ 1306 w 10000"/>
                <a:gd name="connsiteY32" fmla="*/ 4504 h 9820"/>
                <a:gd name="connsiteX33" fmla="*/ 1617 w 10000"/>
                <a:gd name="connsiteY33" fmla="*/ 4135 h 9820"/>
                <a:gd name="connsiteX34" fmla="*/ 1795 w 10000"/>
                <a:gd name="connsiteY34" fmla="*/ 3963 h 9820"/>
                <a:gd name="connsiteX35" fmla="*/ 1973 w 10000"/>
                <a:gd name="connsiteY35" fmla="*/ 3782 h 9820"/>
                <a:gd name="connsiteX36" fmla="*/ 2166 w 10000"/>
                <a:gd name="connsiteY36" fmla="*/ 3610 h 9820"/>
                <a:gd name="connsiteX37" fmla="*/ 2359 w 10000"/>
                <a:gd name="connsiteY37" fmla="*/ 3438 h 9820"/>
                <a:gd name="connsiteX38" fmla="*/ 2567 w 10000"/>
                <a:gd name="connsiteY38" fmla="*/ 3267 h 9820"/>
                <a:gd name="connsiteX39" fmla="*/ 2789 w 10000"/>
                <a:gd name="connsiteY39" fmla="*/ 3101 h 9820"/>
                <a:gd name="connsiteX40" fmla="*/ 3012 w 10000"/>
                <a:gd name="connsiteY40" fmla="*/ 2930 h 9820"/>
                <a:gd name="connsiteX41" fmla="*/ 3249 w 10000"/>
                <a:gd name="connsiteY41" fmla="*/ 2764 h 9820"/>
                <a:gd name="connsiteX42" fmla="*/ 3487 w 10000"/>
                <a:gd name="connsiteY42" fmla="*/ 2600 h 9820"/>
                <a:gd name="connsiteX43" fmla="*/ 3754 w 10000"/>
                <a:gd name="connsiteY43" fmla="*/ 2435 h 9820"/>
                <a:gd name="connsiteX44" fmla="*/ 4006 w 10000"/>
                <a:gd name="connsiteY44" fmla="*/ 2284 h 9820"/>
                <a:gd name="connsiteX45" fmla="*/ 4288 w 10000"/>
                <a:gd name="connsiteY45" fmla="*/ 2119 h 9820"/>
                <a:gd name="connsiteX46" fmla="*/ 4555 w 10000"/>
                <a:gd name="connsiteY46" fmla="*/ 1963 h 9820"/>
                <a:gd name="connsiteX47" fmla="*/ 4852 w 10000"/>
                <a:gd name="connsiteY47" fmla="*/ 1812 h 9820"/>
                <a:gd name="connsiteX48" fmla="*/ 5163 w 10000"/>
                <a:gd name="connsiteY48" fmla="*/ 1663 h 9820"/>
                <a:gd name="connsiteX49" fmla="*/ 5475 w 10000"/>
                <a:gd name="connsiteY49" fmla="*/ 1521 h 9820"/>
                <a:gd name="connsiteX50" fmla="*/ 5801 w 10000"/>
                <a:gd name="connsiteY50" fmla="*/ 1370 h 9820"/>
                <a:gd name="connsiteX51" fmla="*/ 6128 w 10000"/>
                <a:gd name="connsiteY51" fmla="*/ 1237 h 9820"/>
                <a:gd name="connsiteX52" fmla="*/ 6469 w 10000"/>
                <a:gd name="connsiteY52" fmla="*/ 1094 h 9820"/>
                <a:gd name="connsiteX53" fmla="*/ 6825 w 10000"/>
                <a:gd name="connsiteY53" fmla="*/ 967 h 9820"/>
                <a:gd name="connsiteX54" fmla="*/ 7181 w 10000"/>
                <a:gd name="connsiteY54" fmla="*/ 824 h 9820"/>
                <a:gd name="connsiteX55" fmla="*/ 7552 w 10000"/>
                <a:gd name="connsiteY55" fmla="*/ 704 h 9820"/>
                <a:gd name="connsiteX56" fmla="*/ 7938 w 10000"/>
                <a:gd name="connsiteY56" fmla="*/ 569 h 9820"/>
                <a:gd name="connsiteX57" fmla="*/ 8323 w 10000"/>
                <a:gd name="connsiteY57" fmla="*/ 457 h 9820"/>
                <a:gd name="connsiteX58" fmla="*/ 8724 w 10000"/>
                <a:gd name="connsiteY58" fmla="*/ 329 h 9820"/>
                <a:gd name="connsiteX59" fmla="*/ 9139 w 10000"/>
                <a:gd name="connsiteY59" fmla="*/ 225 h 9820"/>
                <a:gd name="connsiteX60" fmla="*/ 9570 w 10000"/>
                <a:gd name="connsiteY60" fmla="*/ 111 h 9820"/>
                <a:gd name="connsiteX61" fmla="*/ 10000 w 10000"/>
                <a:gd name="connsiteY61" fmla="*/ 0 h 9820"/>
                <a:gd name="connsiteX62" fmla="*/ 10000 w 10000"/>
                <a:gd name="connsiteY62" fmla="*/ 0 h 9820"/>
                <a:gd name="connsiteX63" fmla="*/ 9733 w 10000"/>
                <a:gd name="connsiteY63" fmla="*/ 256 h 9820"/>
                <a:gd name="connsiteX64" fmla="*/ 9510 w 10000"/>
                <a:gd name="connsiteY64" fmla="*/ 494 h 9820"/>
                <a:gd name="connsiteX65" fmla="*/ 9303 w 10000"/>
                <a:gd name="connsiteY65" fmla="*/ 742 h 9820"/>
                <a:gd name="connsiteX66" fmla="*/ 9139 w 10000"/>
                <a:gd name="connsiteY66" fmla="*/ 974 h 9820"/>
                <a:gd name="connsiteX67" fmla="*/ 8991 w 10000"/>
                <a:gd name="connsiteY67" fmla="*/ 1206 h 9820"/>
                <a:gd name="connsiteX68" fmla="*/ 8858 w 10000"/>
                <a:gd name="connsiteY68" fmla="*/ 1437 h 9820"/>
                <a:gd name="connsiteX69" fmla="*/ 8769 w 10000"/>
                <a:gd name="connsiteY69" fmla="*/ 1654 h 9820"/>
                <a:gd name="connsiteX70" fmla="*/ 8694 w 10000"/>
                <a:gd name="connsiteY70" fmla="*/ 1880 h 9820"/>
                <a:gd name="connsiteX71" fmla="*/ 8650 w 10000"/>
                <a:gd name="connsiteY71" fmla="*/ 2105 h 9820"/>
                <a:gd name="connsiteX72" fmla="*/ 8605 w 10000"/>
                <a:gd name="connsiteY72" fmla="*/ 2323 h 9820"/>
                <a:gd name="connsiteX73" fmla="*/ 8591 w 10000"/>
                <a:gd name="connsiteY73" fmla="*/ 2540 h 9820"/>
                <a:gd name="connsiteX74" fmla="*/ 8591 w 10000"/>
                <a:gd name="connsiteY74" fmla="*/ 2748 h 9820"/>
                <a:gd name="connsiteX75" fmla="*/ 8591 w 10000"/>
                <a:gd name="connsiteY75" fmla="*/ 2958 h 9820"/>
                <a:gd name="connsiteX76" fmla="*/ 8605 w 10000"/>
                <a:gd name="connsiteY76" fmla="*/ 3169 h 9820"/>
                <a:gd name="connsiteX77" fmla="*/ 8650 w 10000"/>
                <a:gd name="connsiteY77" fmla="*/ 3581 h 9820"/>
                <a:gd name="connsiteX78" fmla="*/ 8798 w 10000"/>
                <a:gd name="connsiteY78" fmla="*/ 4405 h 9820"/>
                <a:gd name="connsiteX79" fmla="*/ 8843 w 10000"/>
                <a:gd name="connsiteY79" fmla="*/ 4823 h 9820"/>
                <a:gd name="connsiteX80" fmla="*/ 8887 w 10000"/>
                <a:gd name="connsiteY80" fmla="*/ 5033 h 9820"/>
                <a:gd name="connsiteX81" fmla="*/ 8887 w 10000"/>
                <a:gd name="connsiteY81" fmla="*/ 5236 h 9820"/>
                <a:gd name="connsiteX82" fmla="*/ 8887 w 10000"/>
                <a:gd name="connsiteY82" fmla="*/ 5446 h 9820"/>
                <a:gd name="connsiteX83" fmla="*/ 8858 w 10000"/>
                <a:gd name="connsiteY83" fmla="*/ 5656 h 9820"/>
                <a:gd name="connsiteX84" fmla="*/ 8843 w 10000"/>
                <a:gd name="connsiteY84" fmla="*/ 5866 h 9820"/>
                <a:gd name="connsiteX85" fmla="*/ 8798 w 10000"/>
                <a:gd name="connsiteY85" fmla="*/ 6082 h 9820"/>
                <a:gd name="connsiteX86" fmla="*/ 8724 w 10000"/>
                <a:gd name="connsiteY86" fmla="*/ 6291 h 9820"/>
                <a:gd name="connsiteX87" fmla="*/ 8650 w 10000"/>
                <a:gd name="connsiteY87" fmla="*/ 6510 h 9820"/>
                <a:gd name="connsiteX88" fmla="*/ 8546 w 10000"/>
                <a:gd name="connsiteY88" fmla="*/ 6733 h 9820"/>
                <a:gd name="connsiteX89" fmla="*/ 8412 w 10000"/>
                <a:gd name="connsiteY89" fmla="*/ 6959 h 9820"/>
                <a:gd name="connsiteX90" fmla="*/ 8412 w 10000"/>
                <a:gd name="connsiteY90" fmla="*/ 6959 h 9820"/>
                <a:gd name="connsiteX0" fmla="*/ 8412 w 10000"/>
                <a:gd name="connsiteY0" fmla="*/ 7087 h 10000"/>
                <a:gd name="connsiteX1" fmla="*/ 8412 w 10000"/>
                <a:gd name="connsiteY1" fmla="*/ 7087 h 10000"/>
                <a:gd name="connsiteX2" fmla="*/ 8264 w 10000"/>
                <a:gd name="connsiteY2" fmla="*/ 7276 h 10000"/>
                <a:gd name="connsiteX3" fmla="*/ 8101 w 10000"/>
                <a:gd name="connsiteY3" fmla="*/ 7466 h 10000"/>
                <a:gd name="connsiteX4" fmla="*/ 7923 w 10000"/>
                <a:gd name="connsiteY4" fmla="*/ 7659 h 10000"/>
                <a:gd name="connsiteX5" fmla="*/ 7700 w 10000"/>
                <a:gd name="connsiteY5" fmla="*/ 7840 h 10000"/>
                <a:gd name="connsiteX6" fmla="*/ 7478 w 10000"/>
                <a:gd name="connsiteY6" fmla="*/ 8024 h 10000"/>
                <a:gd name="connsiteX7" fmla="*/ 7226 w 10000"/>
                <a:gd name="connsiteY7" fmla="*/ 8208 h 10000"/>
                <a:gd name="connsiteX8" fmla="*/ 6973 w 10000"/>
                <a:gd name="connsiteY8" fmla="*/ 8383 h 10000"/>
                <a:gd name="connsiteX9" fmla="*/ 6691 w 10000"/>
                <a:gd name="connsiteY9" fmla="*/ 8558 h 10000"/>
                <a:gd name="connsiteX10" fmla="*/ 6409 w 10000"/>
                <a:gd name="connsiteY10" fmla="*/ 8727 h 10000"/>
                <a:gd name="connsiteX11" fmla="*/ 6098 w 10000"/>
                <a:gd name="connsiteY11" fmla="*/ 8886 h 10000"/>
                <a:gd name="connsiteX12" fmla="*/ 5801 w 10000"/>
                <a:gd name="connsiteY12" fmla="*/ 9048 h 10000"/>
                <a:gd name="connsiteX13" fmla="*/ 5475 w 10000"/>
                <a:gd name="connsiteY13" fmla="*/ 9190 h 10000"/>
                <a:gd name="connsiteX14" fmla="*/ 5163 w 10000"/>
                <a:gd name="connsiteY14" fmla="*/ 9344 h 10000"/>
                <a:gd name="connsiteX15" fmla="*/ 4837 w 10000"/>
                <a:gd name="connsiteY15" fmla="*/ 9489 h 10000"/>
                <a:gd name="connsiteX16" fmla="*/ 4214 w 10000"/>
                <a:gd name="connsiteY16" fmla="*/ 9756 h 10000"/>
                <a:gd name="connsiteX17" fmla="*/ 3591 w 10000"/>
                <a:gd name="connsiteY17" fmla="*/ 10000 h 10000"/>
                <a:gd name="connsiteX18" fmla="*/ 252 w 10000"/>
                <a:gd name="connsiteY18" fmla="*/ 9465 h 10000"/>
                <a:gd name="connsiteX19" fmla="*/ 148 w 10000"/>
                <a:gd name="connsiteY19" fmla="*/ 9107 h 10000"/>
                <a:gd name="connsiteX20" fmla="*/ 74 w 10000"/>
                <a:gd name="connsiteY20" fmla="*/ 8734 h 10000"/>
                <a:gd name="connsiteX21" fmla="*/ 30 w 10000"/>
                <a:gd name="connsiteY21" fmla="*/ 8360 h 10000"/>
                <a:gd name="connsiteX22" fmla="*/ 0 w 10000"/>
                <a:gd name="connsiteY22" fmla="*/ 7987 h 10000"/>
                <a:gd name="connsiteX23" fmla="*/ 15 w 10000"/>
                <a:gd name="connsiteY23" fmla="*/ 7612 h 10000"/>
                <a:gd name="connsiteX24" fmla="*/ 59 w 10000"/>
                <a:gd name="connsiteY24" fmla="*/ 7223 h 10000"/>
                <a:gd name="connsiteX25" fmla="*/ 134 w 10000"/>
                <a:gd name="connsiteY25" fmla="*/ 6842 h 10000"/>
                <a:gd name="connsiteX26" fmla="*/ 252 w 10000"/>
                <a:gd name="connsiteY26" fmla="*/ 6460 h 10000"/>
                <a:gd name="connsiteX27" fmla="*/ 401 w 10000"/>
                <a:gd name="connsiteY27" fmla="*/ 6078 h 10000"/>
                <a:gd name="connsiteX28" fmla="*/ 579 w 10000"/>
                <a:gd name="connsiteY28" fmla="*/ 5706 h 10000"/>
                <a:gd name="connsiteX29" fmla="*/ 772 w 10000"/>
                <a:gd name="connsiteY29" fmla="*/ 5324 h 10000"/>
                <a:gd name="connsiteX30" fmla="*/ 1024 w 10000"/>
                <a:gd name="connsiteY30" fmla="*/ 4950 h 10000"/>
                <a:gd name="connsiteX31" fmla="*/ 1306 w 10000"/>
                <a:gd name="connsiteY31" fmla="*/ 4587 h 10000"/>
                <a:gd name="connsiteX32" fmla="*/ 1617 w 10000"/>
                <a:gd name="connsiteY32" fmla="*/ 4211 h 10000"/>
                <a:gd name="connsiteX33" fmla="*/ 1795 w 10000"/>
                <a:gd name="connsiteY33" fmla="*/ 4036 h 10000"/>
                <a:gd name="connsiteX34" fmla="*/ 1973 w 10000"/>
                <a:gd name="connsiteY34" fmla="*/ 3851 h 10000"/>
                <a:gd name="connsiteX35" fmla="*/ 2166 w 10000"/>
                <a:gd name="connsiteY35" fmla="*/ 3676 h 10000"/>
                <a:gd name="connsiteX36" fmla="*/ 2359 w 10000"/>
                <a:gd name="connsiteY36" fmla="*/ 3501 h 10000"/>
                <a:gd name="connsiteX37" fmla="*/ 2567 w 10000"/>
                <a:gd name="connsiteY37" fmla="*/ 3327 h 10000"/>
                <a:gd name="connsiteX38" fmla="*/ 2789 w 10000"/>
                <a:gd name="connsiteY38" fmla="*/ 3158 h 10000"/>
                <a:gd name="connsiteX39" fmla="*/ 3012 w 10000"/>
                <a:gd name="connsiteY39" fmla="*/ 2984 h 10000"/>
                <a:gd name="connsiteX40" fmla="*/ 3249 w 10000"/>
                <a:gd name="connsiteY40" fmla="*/ 2815 h 10000"/>
                <a:gd name="connsiteX41" fmla="*/ 3487 w 10000"/>
                <a:gd name="connsiteY41" fmla="*/ 2648 h 10000"/>
                <a:gd name="connsiteX42" fmla="*/ 3754 w 10000"/>
                <a:gd name="connsiteY42" fmla="*/ 2480 h 10000"/>
                <a:gd name="connsiteX43" fmla="*/ 4006 w 10000"/>
                <a:gd name="connsiteY43" fmla="*/ 2326 h 10000"/>
                <a:gd name="connsiteX44" fmla="*/ 4288 w 10000"/>
                <a:gd name="connsiteY44" fmla="*/ 2158 h 10000"/>
                <a:gd name="connsiteX45" fmla="*/ 4555 w 10000"/>
                <a:gd name="connsiteY45" fmla="*/ 1999 h 10000"/>
                <a:gd name="connsiteX46" fmla="*/ 4852 w 10000"/>
                <a:gd name="connsiteY46" fmla="*/ 1845 h 10000"/>
                <a:gd name="connsiteX47" fmla="*/ 5163 w 10000"/>
                <a:gd name="connsiteY47" fmla="*/ 1693 h 10000"/>
                <a:gd name="connsiteX48" fmla="*/ 5475 w 10000"/>
                <a:gd name="connsiteY48" fmla="*/ 1549 h 10000"/>
                <a:gd name="connsiteX49" fmla="*/ 5801 w 10000"/>
                <a:gd name="connsiteY49" fmla="*/ 1395 h 10000"/>
                <a:gd name="connsiteX50" fmla="*/ 6128 w 10000"/>
                <a:gd name="connsiteY50" fmla="*/ 1260 h 10000"/>
                <a:gd name="connsiteX51" fmla="*/ 6469 w 10000"/>
                <a:gd name="connsiteY51" fmla="*/ 1114 h 10000"/>
                <a:gd name="connsiteX52" fmla="*/ 6825 w 10000"/>
                <a:gd name="connsiteY52" fmla="*/ 985 h 10000"/>
                <a:gd name="connsiteX53" fmla="*/ 7181 w 10000"/>
                <a:gd name="connsiteY53" fmla="*/ 839 h 10000"/>
                <a:gd name="connsiteX54" fmla="*/ 7552 w 10000"/>
                <a:gd name="connsiteY54" fmla="*/ 717 h 10000"/>
                <a:gd name="connsiteX55" fmla="*/ 7938 w 10000"/>
                <a:gd name="connsiteY55" fmla="*/ 579 h 10000"/>
                <a:gd name="connsiteX56" fmla="*/ 8323 w 10000"/>
                <a:gd name="connsiteY56" fmla="*/ 465 h 10000"/>
                <a:gd name="connsiteX57" fmla="*/ 8724 w 10000"/>
                <a:gd name="connsiteY57" fmla="*/ 335 h 10000"/>
                <a:gd name="connsiteX58" fmla="*/ 9139 w 10000"/>
                <a:gd name="connsiteY58" fmla="*/ 229 h 10000"/>
                <a:gd name="connsiteX59" fmla="*/ 9570 w 10000"/>
                <a:gd name="connsiteY59" fmla="*/ 113 h 10000"/>
                <a:gd name="connsiteX60" fmla="*/ 10000 w 10000"/>
                <a:gd name="connsiteY60" fmla="*/ 0 h 10000"/>
                <a:gd name="connsiteX61" fmla="*/ 10000 w 10000"/>
                <a:gd name="connsiteY61" fmla="*/ 0 h 10000"/>
                <a:gd name="connsiteX62" fmla="*/ 9733 w 10000"/>
                <a:gd name="connsiteY62" fmla="*/ 261 h 10000"/>
                <a:gd name="connsiteX63" fmla="*/ 9510 w 10000"/>
                <a:gd name="connsiteY63" fmla="*/ 503 h 10000"/>
                <a:gd name="connsiteX64" fmla="*/ 9303 w 10000"/>
                <a:gd name="connsiteY64" fmla="*/ 756 h 10000"/>
                <a:gd name="connsiteX65" fmla="*/ 9139 w 10000"/>
                <a:gd name="connsiteY65" fmla="*/ 992 h 10000"/>
                <a:gd name="connsiteX66" fmla="*/ 8991 w 10000"/>
                <a:gd name="connsiteY66" fmla="*/ 1228 h 10000"/>
                <a:gd name="connsiteX67" fmla="*/ 8858 w 10000"/>
                <a:gd name="connsiteY67" fmla="*/ 1463 h 10000"/>
                <a:gd name="connsiteX68" fmla="*/ 8769 w 10000"/>
                <a:gd name="connsiteY68" fmla="*/ 1684 h 10000"/>
                <a:gd name="connsiteX69" fmla="*/ 8694 w 10000"/>
                <a:gd name="connsiteY69" fmla="*/ 1914 h 10000"/>
                <a:gd name="connsiteX70" fmla="*/ 8650 w 10000"/>
                <a:gd name="connsiteY70" fmla="*/ 2144 h 10000"/>
                <a:gd name="connsiteX71" fmla="*/ 8605 w 10000"/>
                <a:gd name="connsiteY71" fmla="*/ 2366 h 10000"/>
                <a:gd name="connsiteX72" fmla="*/ 8591 w 10000"/>
                <a:gd name="connsiteY72" fmla="*/ 2587 h 10000"/>
                <a:gd name="connsiteX73" fmla="*/ 8591 w 10000"/>
                <a:gd name="connsiteY73" fmla="*/ 2798 h 10000"/>
                <a:gd name="connsiteX74" fmla="*/ 8591 w 10000"/>
                <a:gd name="connsiteY74" fmla="*/ 3012 h 10000"/>
                <a:gd name="connsiteX75" fmla="*/ 8605 w 10000"/>
                <a:gd name="connsiteY75" fmla="*/ 3227 h 10000"/>
                <a:gd name="connsiteX76" fmla="*/ 8650 w 10000"/>
                <a:gd name="connsiteY76" fmla="*/ 3647 h 10000"/>
                <a:gd name="connsiteX77" fmla="*/ 8798 w 10000"/>
                <a:gd name="connsiteY77" fmla="*/ 4486 h 10000"/>
                <a:gd name="connsiteX78" fmla="*/ 8843 w 10000"/>
                <a:gd name="connsiteY78" fmla="*/ 4911 h 10000"/>
                <a:gd name="connsiteX79" fmla="*/ 8887 w 10000"/>
                <a:gd name="connsiteY79" fmla="*/ 5125 h 10000"/>
                <a:gd name="connsiteX80" fmla="*/ 8887 w 10000"/>
                <a:gd name="connsiteY80" fmla="*/ 5332 h 10000"/>
                <a:gd name="connsiteX81" fmla="*/ 8887 w 10000"/>
                <a:gd name="connsiteY81" fmla="*/ 5546 h 10000"/>
                <a:gd name="connsiteX82" fmla="*/ 8858 w 10000"/>
                <a:gd name="connsiteY82" fmla="*/ 5760 h 10000"/>
                <a:gd name="connsiteX83" fmla="*/ 8843 w 10000"/>
                <a:gd name="connsiteY83" fmla="*/ 5974 h 10000"/>
                <a:gd name="connsiteX84" fmla="*/ 8798 w 10000"/>
                <a:gd name="connsiteY84" fmla="*/ 6193 h 10000"/>
                <a:gd name="connsiteX85" fmla="*/ 8724 w 10000"/>
                <a:gd name="connsiteY85" fmla="*/ 6406 h 10000"/>
                <a:gd name="connsiteX86" fmla="*/ 8650 w 10000"/>
                <a:gd name="connsiteY86" fmla="*/ 6629 h 10000"/>
                <a:gd name="connsiteX87" fmla="*/ 8546 w 10000"/>
                <a:gd name="connsiteY87" fmla="*/ 6856 h 10000"/>
                <a:gd name="connsiteX88" fmla="*/ 8412 w 10000"/>
                <a:gd name="connsiteY88" fmla="*/ 7087 h 10000"/>
                <a:gd name="connsiteX89" fmla="*/ 8412 w 10000"/>
                <a:gd name="connsiteY89" fmla="*/ 7087 h 10000"/>
                <a:gd name="connsiteX0" fmla="*/ 8412 w 10000"/>
                <a:gd name="connsiteY0" fmla="*/ 7087 h 10137"/>
                <a:gd name="connsiteX1" fmla="*/ 8412 w 10000"/>
                <a:gd name="connsiteY1" fmla="*/ 7087 h 10137"/>
                <a:gd name="connsiteX2" fmla="*/ 8264 w 10000"/>
                <a:gd name="connsiteY2" fmla="*/ 7276 h 10137"/>
                <a:gd name="connsiteX3" fmla="*/ 8101 w 10000"/>
                <a:gd name="connsiteY3" fmla="*/ 7466 h 10137"/>
                <a:gd name="connsiteX4" fmla="*/ 7923 w 10000"/>
                <a:gd name="connsiteY4" fmla="*/ 7659 h 10137"/>
                <a:gd name="connsiteX5" fmla="*/ 7700 w 10000"/>
                <a:gd name="connsiteY5" fmla="*/ 7840 h 10137"/>
                <a:gd name="connsiteX6" fmla="*/ 7478 w 10000"/>
                <a:gd name="connsiteY6" fmla="*/ 8024 h 10137"/>
                <a:gd name="connsiteX7" fmla="*/ 7226 w 10000"/>
                <a:gd name="connsiteY7" fmla="*/ 8208 h 10137"/>
                <a:gd name="connsiteX8" fmla="*/ 6973 w 10000"/>
                <a:gd name="connsiteY8" fmla="*/ 8383 h 10137"/>
                <a:gd name="connsiteX9" fmla="*/ 6691 w 10000"/>
                <a:gd name="connsiteY9" fmla="*/ 8558 h 10137"/>
                <a:gd name="connsiteX10" fmla="*/ 6409 w 10000"/>
                <a:gd name="connsiteY10" fmla="*/ 8727 h 10137"/>
                <a:gd name="connsiteX11" fmla="*/ 6098 w 10000"/>
                <a:gd name="connsiteY11" fmla="*/ 8886 h 10137"/>
                <a:gd name="connsiteX12" fmla="*/ 5801 w 10000"/>
                <a:gd name="connsiteY12" fmla="*/ 9048 h 10137"/>
                <a:gd name="connsiteX13" fmla="*/ 5475 w 10000"/>
                <a:gd name="connsiteY13" fmla="*/ 9190 h 10137"/>
                <a:gd name="connsiteX14" fmla="*/ 5163 w 10000"/>
                <a:gd name="connsiteY14" fmla="*/ 9344 h 10137"/>
                <a:gd name="connsiteX15" fmla="*/ 4837 w 10000"/>
                <a:gd name="connsiteY15" fmla="*/ 9489 h 10137"/>
                <a:gd name="connsiteX16" fmla="*/ 4214 w 10000"/>
                <a:gd name="connsiteY16" fmla="*/ 9756 h 10137"/>
                <a:gd name="connsiteX17" fmla="*/ 3368 w 10000"/>
                <a:gd name="connsiteY17" fmla="*/ 10137 h 10137"/>
                <a:gd name="connsiteX18" fmla="*/ 252 w 10000"/>
                <a:gd name="connsiteY18" fmla="*/ 9465 h 10137"/>
                <a:gd name="connsiteX19" fmla="*/ 148 w 10000"/>
                <a:gd name="connsiteY19" fmla="*/ 9107 h 10137"/>
                <a:gd name="connsiteX20" fmla="*/ 74 w 10000"/>
                <a:gd name="connsiteY20" fmla="*/ 8734 h 10137"/>
                <a:gd name="connsiteX21" fmla="*/ 30 w 10000"/>
                <a:gd name="connsiteY21" fmla="*/ 8360 h 10137"/>
                <a:gd name="connsiteX22" fmla="*/ 0 w 10000"/>
                <a:gd name="connsiteY22" fmla="*/ 7987 h 10137"/>
                <a:gd name="connsiteX23" fmla="*/ 15 w 10000"/>
                <a:gd name="connsiteY23" fmla="*/ 7612 h 10137"/>
                <a:gd name="connsiteX24" fmla="*/ 59 w 10000"/>
                <a:gd name="connsiteY24" fmla="*/ 7223 h 10137"/>
                <a:gd name="connsiteX25" fmla="*/ 134 w 10000"/>
                <a:gd name="connsiteY25" fmla="*/ 6842 h 10137"/>
                <a:gd name="connsiteX26" fmla="*/ 252 w 10000"/>
                <a:gd name="connsiteY26" fmla="*/ 6460 h 10137"/>
                <a:gd name="connsiteX27" fmla="*/ 401 w 10000"/>
                <a:gd name="connsiteY27" fmla="*/ 6078 h 10137"/>
                <a:gd name="connsiteX28" fmla="*/ 579 w 10000"/>
                <a:gd name="connsiteY28" fmla="*/ 5706 h 10137"/>
                <a:gd name="connsiteX29" fmla="*/ 772 w 10000"/>
                <a:gd name="connsiteY29" fmla="*/ 5324 h 10137"/>
                <a:gd name="connsiteX30" fmla="*/ 1024 w 10000"/>
                <a:gd name="connsiteY30" fmla="*/ 4950 h 10137"/>
                <a:gd name="connsiteX31" fmla="*/ 1306 w 10000"/>
                <a:gd name="connsiteY31" fmla="*/ 4587 h 10137"/>
                <a:gd name="connsiteX32" fmla="*/ 1617 w 10000"/>
                <a:gd name="connsiteY32" fmla="*/ 4211 h 10137"/>
                <a:gd name="connsiteX33" fmla="*/ 1795 w 10000"/>
                <a:gd name="connsiteY33" fmla="*/ 4036 h 10137"/>
                <a:gd name="connsiteX34" fmla="*/ 1973 w 10000"/>
                <a:gd name="connsiteY34" fmla="*/ 3851 h 10137"/>
                <a:gd name="connsiteX35" fmla="*/ 2166 w 10000"/>
                <a:gd name="connsiteY35" fmla="*/ 3676 h 10137"/>
                <a:gd name="connsiteX36" fmla="*/ 2359 w 10000"/>
                <a:gd name="connsiteY36" fmla="*/ 3501 h 10137"/>
                <a:gd name="connsiteX37" fmla="*/ 2567 w 10000"/>
                <a:gd name="connsiteY37" fmla="*/ 3327 h 10137"/>
                <a:gd name="connsiteX38" fmla="*/ 2789 w 10000"/>
                <a:gd name="connsiteY38" fmla="*/ 3158 h 10137"/>
                <a:gd name="connsiteX39" fmla="*/ 3012 w 10000"/>
                <a:gd name="connsiteY39" fmla="*/ 2984 h 10137"/>
                <a:gd name="connsiteX40" fmla="*/ 3249 w 10000"/>
                <a:gd name="connsiteY40" fmla="*/ 2815 h 10137"/>
                <a:gd name="connsiteX41" fmla="*/ 3487 w 10000"/>
                <a:gd name="connsiteY41" fmla="*/ 2648 h 10137"/>
                <a:gd name="connsiteX42" fmla="*/ 3754 w 10000"/>
                <a:gd name="connsiteY42" fmla="*/ 2480 h 10137"/>
                <a:gd name="connsiteX43" fmla="*/ 4006 w 10000"/>
                <a:gd name="connsiteY43" fmla="*/ 2326 h 10137"/>
                <a:gd name="connsiteX44" fmla="*/ 4288 w 10000"/>
                <a:gd name="connsiteY44" fmla="*/ 2158 h 10137"/>
                <a:gd name="connsiteX45" fmla="*/ 4555 w 10000"/>
                <a:gd name="connsiteY45" fmla="*/ 1999 h 10137"/>
                <a:gd name="connsiteX46" fmla="*/ 4852 w 10000"/>
                <a:gd name="connsiteY46" fmla="*/ 1845 h 10137"/>
                <a:gd name="connsiteX47" fmla="*/ 5163 w 10000"/>
                <a:gd name="connsiteY47" fmla="*/ 1693 h 10137"/>
                <a:gd name="connsiteX48" fmla="*/ 5475 w 10000"/>
                <a:gd name="connsiteY48" fmla="*/ 1549 h 10137"/>
                <a:gd name="connsiteX49" fmla="*/ 5801 w 10000"/>
                <a:gd name="connsiteY49" fmla="*/ 1395 h 10137"/>
                <a:gd name="connsiteX50" fmla="*/ 6128 w 10000"/>
                <a:gd name="connsiteY50" fmla="*/ 1260 h 10137"/>
                <a:gd name="connsiteX51" fmla="*/ 6469 w 10000"/>
                <a:gd name="connsiteY51" fmla="*/ 1114 h 10137"/>
                <a:gd name="connsiteX52" fmla="*/ 6825 w 10000"/>
                <a:gd name="connsiteY52" fmla="*/ 985 h 10137"/>
                <a:gd name="connsiteX53" fmla="*/ 7181 w 10000"/>
                <a:gd name="connsiteY53" fmla="*/ 839 h 10137"/>
                <a:gd name="connsiteX54" fmla="*/ 7552 w 10000"/>
                <a:gd name="connsiteY54" fmla="*/ 717 h 10137"/>
                <a:gd name="connsiteX55" fmla="*/ 7938 w 10000"/>
                <a:gd name="connsiteY55" fmla="*/ 579 h 10137"/>
                <a:gd name="connsiteX56" fmla="*/ 8323 w 10000"/>
                <a:gd name="connsiteY56" fmla="*/ 465 h 10137"/>
                <a:gd name="connsiteX57" fmla="*/ 8724 w 10000"/>
                <a:gd name="connsiteY57" fmla="*/ 335 h 10137"/>
                <a:gd name="connsiteX58" fmla="*/ 9139 w 10000"/>
                <a:gd name="connsiteY58" fmla="*/ 229 h 10137"/>
                <a:gd name="connsiteX59" fmla="*/ 9570 w 10000"/>
                <a:gd name="connsiteY59" fmla="*/ 113 h 10137"/>
                <a:gd name="connsiteX60" fmla="*/ 10000 w 10000"/>
                <a:gd name="connsiteY60" fmla="*/ 0 h 10137"/>
                <a:gd name="connsiteX61" fmla="*/ 10000 w 10000"/>
                <a:gd name="connsiteY61" fmla="*/ 0 h 10137"/>
                <a:gd name="connsiteX62" fmla="*/ 9733 w 10000"/>
                <a:gd name="connsiteY62" fmla="*/ 261 h 10137"/>
                <a:gd name="connsiteX63" fmla="*/ 9510 w 10000"/>
                <a:gd name="connsiteY63" fmla="*/ 503 h 10137"/>
                <a:gd name="connsiteX64" fmla="*/ 9303 w 10000"/>
                <a:gd name="connsiteY64" fmla="*/ 756 h 10137"/>
                <a:gd name="connsiteX65" fmla="*/ 9139 w 10000"/>
                <a:gd name="connsiteY65" fmla="*/ 992 h 10137"/>
                <a:gd name="connsiteX66" fmla="*/ 8991 w 10000"/>
                <a:gd name="connsiteY66" fmla="*/ 1228 h 10137"/>
                <a:gd name="connsiteX67" fmla="*/ 8858 w 10000"/>
                <a:gd name="connsiteY67" fmla="*/ 1463 h 10137"/>
                <a:gd name="connsiteX68" fmla="*/ 8769 w 10000"/>
                <a:gd name="connsiteY68" fmla="*/ 1684 h 10137"/>
                <a:gd name="connsiteX69" fmla="*/ 8694 w 10000"/>
                <a:gd name="connsiteY69" fmla="*/ 1914 h 10137"/>
                <a:gd name="connsiteX70" fmla="*/ 8650 w 10000"/>
                <a:gd name="connsiteY70" fmla="*/ 2144 h 10137"/>
                <a:gd name="connsiteX71" fmla="*/ 8605 w 10000"/>
                <a:gd name="connsiteY71" fmla="*/ 2366 h 10137"/>
                <a:gd name="connsiteX72" fmla="*/ 8591 w 10000"/>
                <a:gd name="connsiteY72" fmla="*/ 2587 h 10137"/>
                <a:gd name="connsiteX73" fmla="*/ 8591 w 10000"/>
                <a:gd name="connsiteY73" fmla="*/ 2798 h 10137"/>
                <a:gd name="connsiteX74" fmla="*/ 8591 w 10000"/>
                <a:gd name="connsiteY74" fmla="*/ 3012 h 10137"/>
                <a:gd name="connsiteX75" fmla="*/ 8605 w 10000"/>
                <a:gd name="connsiteY75" fmla="*/ 3227 h 10137"/>
                <a:gd name="connsiteX76" fmla="*/ 8650 w 10000"/>
                <a:gd name="connsiteY76" fmla="*/ 3647 h 10137"/>
                <a:gd name="connsiteX77" fmla="*/ 8798 w 10000"/>
                <a:gd name="connsiteY77" fmla="*/ 4486 h 10137"/>
                <a:gd name="connsiteX78" fmla="*/ 8843 w 10000"/>
                <a:gd name="connsiteY78" fmla="*/ 4911 h 10137"/>
                <a:gd name="connsiteX79" fmla="*/ 8887 w 10000"/>
                <a:gd name="connsiteY79" fmla="*/ 5125 h 10137"/>
                <a:gd name="connsiteX80" fmla="*/ 8887 w 10000"/>
                <a:gd name="connsiteY80" fmla="*/ 5332 h 10137"/>
                <a:gd name="connsiteX81" fmla="*/ 8887 w 10000"/>
                <a:gd name="connsiteY81" fmla="*/ 5546 h 10137"/>
                <a:gd name="connsiteX82" fmla="*/ 8858 w 10000"/>
                <a:gd name="connsiteY82" fmla="*/ 5760 h 10137"/>
                <a:gd name="connsiteX83" fmla="*/ 8843 w 10000"/>
                <a:gd name="connsiteY83" fmla="*/ 5974 h 10137"/>
                <a:gd name="connsiteX84" fmla="*/ 8798 w 10000"/>
                <a:gd name="connsiteY84" fmla="*/ 6193 h 10137"/>
                <a:gd name="connsiteX85" fmla="*/ 8724 w 10000"/>
                <a:gd name="connsiteY85" fmla="*/ 6406 h 10137"/>
                <a:gd name="connsiteX86" fmla="*/ 8650 w 10000"/>
                <a:gd name="connsiteY86" fmla="*/ 6629 h 10137"/>
                <a:gd name="connsiteX87" fmla="*/ 8546 w 10000"/>
                <a:gd name="connsiteY87" fmla="*/ 6856 h 10137"/>
                <a:gd name="connsiteX88" fmla="*/ 8412 w 10000"/>
                <a:gd name="connsiteY88" fmla="*/ 7087 h 10137"/>
                <a:gd name="connsiteX89" fmla="*/ 8412 w 10000"/>
                <a:gd name="connsiteY89" fmla="*/ 7087 h 10137"/>
                <a:gd name="connsiteX0" fmla="*/ 8412 w 10000"/>
                <a:gd name="connsiteY0" fmla="*/ 7087 h 10137"/>
                <a:gd name="connsiteX1" fmla="*/ 8412 w 10000"/>
                <a:gd name="connsiteY1" fmla="*/ 7087 h 10137"/>
                <a:gd name="connsiteX2" fmla="*/ 8264 w 10000"/>
                <a:gd name="connsiteY2" fmla="*/ 7276 h 10137"/>
                <a:gd name="connsiteX3" fmla="*/ 8101 w 10000"/>
                <a:gd name="connsiteY3" fmla="*/ 7466 h 10137"/>
                <a:gd name="connsiteX4" fmla="*/ 7923 w 10000"/>
                <a:gd name="connsiteY4" fmla="*/ 7659 h 10137"/>
                <a:gd name="connsiteX5" fmla="*/ 7700 w 10000"/>
                <a:gd name="connsiteY5" fmla="*/ 7840 h 10137"/>
                <a:gd name="connsiteX6" fmla="*/ 7478 w 10000"/>
                <a:gd name="connsiteY6" fmla="*/ 8024 h 10137"/>
                <a:gd name="connsiteX7" fmla="*/ 7226 w 10000"/>
                <a:gd name="connsiteY7" fmla="*/ 8208 h 10137"/>
                <a:gd name="connsiteX8" fmla="*/ 6973 w 10000"/>
                <a:gd name="connsiteY8" fmla="*/ 8383 h 10137"/>
                <a:gd name="connsiteX9" fmla="*/ 6691 w 10000"/>
                <a:gd name="connsiteY9" fmla="*/ 8558 h 10137"/>
                <a:gd name="connsiteX10" fmla="*/ 6409 w 10000"/>
                <a:gd name="connsiteY10" fmla="*/ 8727 h 10137"/>
                <a:gd name="connsiteX11" fmla="*/ 6098 w 10000"/>
                <a:gd name="connsiteY11" fmla="*/ 8886 h 10137"/>
                <a:gd name="connsiteX12" fmla="*/ 5801 w 10000"/>
                <a:gd name="connsiteY12" fmla="*/ 9048 h 10137"/>
                <a:gd name="connsiteX13" fmla="*/ 5475 w 10000"/>
                <a:gd name="connsiteY13" fmla="*/ 9190 h 10137"/>
                <a:gd name="connsiteX14" fmla="*/ 5163 w 10000"/>
                <a:gd name="connsiteY14" fmla="*/ 9344 h 10137"/>
                <a:gd name="connsiteX15" fmla="*/ 4837 w 10000"/>
                <a:gd name="connsiteY15" fmla="*/ 9489 h 10137"/>
                <a:gd name="connsiteX16" fmla="*/ 4214 w 10000"/>
                <a:gd name="connsiteY16" fmla="*/ 9756 h 10137"/>
                <a:gd name="connsiteX17" fmla="*/ 3368 w 10000"/>
                <a:gd name="connsiteY17" fmla="*/ 10137 h 10137"/>
                <a:gd name="connsiteX18" fmla="*/ 148 w 10000"/>
                <a:gd name="connsiteY18" fmla="*/ 9107 h 10137"/>
                <a:gd name="connsiteX19" fmla="*/ 74 w 10000"/>
                <a:gd name="connsiteY19" fmla="*/ 8734 h 10137"/>
                <a:gd name="connsiteX20" fmla="*/ 30 w 10000"/>
                <a:gd name="connsiteY20" fmla="*/ 8360 h 10137"/>
                <a:gd name="connsiteX21" fmla="*/ 0 w 10000"/>
                <a:gd name="connsiteY21" fmla="*/ 7987 h 10137"/>
                <a:gd name="connsiteX22" fmla="*/ 15 w 10000"/>
                <a:gd name="connsiteY22" fmla="*/ 7612 h 10137"/>
                <a:gd name="connsiteX23" fmla="*/ 59 w 10000"/>
                <a:gd name="connsiteY23" fmla="*/ 7223 h 10137"/>
                <a:gd name="connsiteX24" fmla="*/ 134 w 10000"/>
                <a:gd name="connsiteY24" fmla="*/ 6842 h 10137"/>
                <a:gd name="connsiteX25" fmla="*/ 252 w 10000"/>
                <a:gd name="connsiteY25" fmla="*/ 6460 h 10137"/>
                <a:gd name="connsiteX26" fmla="*/ 401 w 10000"/>
                <a:gd name="connsiteY26" fmla="*/ 6078 h 10137"/>
                <a:gd name="connsiteX27" fmla="*/ 579 w 10000"/>
                <a:gd name="connsiteY27" fmla="*/ 5706 h 10137"/>
                <a:gd name="connsiteX28" fmla="*/ 772 w 10000"/>
                <a:gd name="connsiteY28" fmla="*/ 5324 h 10137"/>
                <a:gd name="connsiteX29" fmla="*/ 1024 w 10000"/>
                <a:gd name="connsiteY29" fmla="*/ 4950 h 10137"/>
                <a:gd name="connsiteX30" fmla="*/ 1306 w 10000"/>
                <a:gd name="connsiteY30" fmla="*/ 4587 h 10137"/>
                <a:gd name="connsiteX31" fmla="*/ 1617 w 10000"/>
                <a:gd name="connsiteY31" fmla="*/ 4211 h 10137"/>
                <a:gd name="connsiteX32" fmla="*/ 1795 w 10000"/>
                <a:gd name="connsiteY32" fmla="*/ 4036 h 10137"/>
                <a:gd name="connsiteX33" fmla="*/ 1973 w 10000"/>
                <a:gd name="connsiteY33" fmla="*/ 3851 h 10137"/>
                <a:gd name="connsiteX34" fmla="*/ 2166 w 10000"/>
                <a:gd name="connsiteY34" fmla="*/ 3676 h 10137"/>
                <a:gd name="connsiteX35" fmla="*/ 2359 w 10000"/>
                <a:gd name="connsiteY35" fmla="*/ 3501 h 10137"/>
                <a:gd name="connsiteX36" fmla="*/ 2567 w 10000"/>
                <a:gd name="connsiteY36" fmla="*/ 3327 h 10137"/>
                <a:gd name="connsiteX37" fmla="*/ 2789 w 10000"/>
                <a:gd name="connsiteY37" fmla="*/ 3158 h 10137"/>
                <a:gd name="connsiteX38" fmla="*/ 3012 w 10000"/>
                <a:gd name="connsiteY38" fmla="*/ 2984 h 10137"/>
                <a:gd name="connsiteX39" fmla="*/ 3249 w 10000"/>
                <a:gd name="connsiteY39" fmla="*/ 2815 h 10137"/>
                <a:gd name="connsiteX40" fmla="*/ 3487 w 10000"/>
                <a:gd name="connsiteY40" fmla="*/ 2648 h 10137"/>
                <a:gd name="connsiteX41" fmla="*/ 3754 w 10000"/>
                <a:gd name="connsiteY41" fmla="*/ 2480 h 10137"/>
                <a:gd name="connsiteX42" fmla="*/ 4006 w 10000"/>
                <a:gd name="connsiteY42" fmla="*/ 2326 h 10137"/>
                <a:gd name="connsiteX43" fmla="*/ 4288 w 10000"/>
                <a:gd name="connsiteY43" fmla="*/ 2158 h 10137"/>
                <a:gd name="connsiteX44" fmla="*/ 4555 w 10000"/>
                <a:gd name="connsiteY44" fmla="*/ 1999 h 10137"/>
                <a:gd name="connsiteX45" fmla="*/ 4852 w 10000"/>
                <a:gd name="connsiteY45" fmla="*/ 1845 h 10137"/>
                <a:gd name="connsiteX46" fmla="*/ 5163 w 10000"/>
                <a:gd name="connsiteY46" fmla="*/ 1693 h 10137"/>
                <a:gd name="connsiteX47" fmla="*/ 5475 w 10000"/>
                <a:gd name="connsiteY47" fmla="*/ 1549 h 10137"/>
                <a:gd name="connsiteX48" fmla="*/ 5801 w 10000"/>
                <a:gd name="connsiteY48" fmla="*/ 1395 h 10137"/>
                <a:gd name="connsiteX49" fmla="*/ 6128 w 10000"/>
                <a:gd name="connsiteY49" fmla="*/ 1260 h 10137"/>
                <a:gd name="connsiteX50" fmla="*/ 6469 w 10000"/>
                <a:gd name="connsiteY50" fmla="*/ 1114 h 10137"/>
                <a:gd name="connsiteX51" fmla="*/ 6825 w 10000"/>
                <a:gd name="connsiteY51" fmla="*/ 985 h 10137"/>
                <a:gd name="connsiteX52" fmla="*/ 7181 w 10000"/>
                <a:gd name="connsiteY52" fmla="*/ 839 h 10137"/>
                <a:gd name="connsiteX53" fmla="*/ 7552 w 10000"/>
                <a:gd name="connsiteY53" fmla="*/ 717 h 10137"/>
                <a:gd name="connsiteX54" fmla="*/ 7938 w 10000"/>
                <a:gd name="connsiteY54" fmla="*/ 579 h 10137"/>
                <a:gd name="connsiteX55" fmla="*/ 8323 w 10000"/>
                <a:gd name="connsiteY55" fmla="*/ 465 h 10137"/>
                <a:gd name="connsiteX56" fmla="*/ 8724 w 10000"/>
                <a:gd name="connsiteY56" fmla="*/ 335 h 10137"/>
                <a:gd name="connsiteX57" fmla="*/ 9139 w 10000"/>
                <a:gd name="connsiteY57" fmla="*/ 229 h 10137"/>
                <a:gd name="connsiteX58" fmla="*/ 9570 w 10000"/>
                <a:gd name="connsiteY58" fmla="*/ 113 h 10137"/>
                <a:gd name="connsiteX59" fmla="*/ 10000 w 10000"/>
                <a:gd name="connsiteY59" fmla="*/ 0 h 10137"/>
                <a:gd name="connsiteX60" fmla="*/ 10000 w 10000"/>
                <a:gd name="connsiteY60" fmla="*/ 0 h 10137"/>
                <a:gd name="connsiteX61" fmla="*/ 9733 w 10000"/>
                <a:gd name="connsiteY61" fmla="*/ 261 h 10137"/>
                <a:gd name="connsiteX62" fmla="*/ 9510 w 10000"/>
                <a:gd name="connsiteY62" fmla="*/ 503 h 10137"/>
                <a:gd name="connsiteX63" fmla="*/ 9303 w 10000"/>
                <a:gd name="connsiteY63" fmla="*/ 756 h 10137"/>
                <a:gd name="connsiteX64" fmla="*/ 9139 w 10000"/>
                <a:gd name="connsiteY64" fmla="*/ 992 h 10137"/>
                <a:gd name="connsiteX65" fmla="*/ 8991 w 10000"/>
                <a:gd name="connsiteY65" fmla="*/ 1228 h 10137"/>
                <a:gd name="connsiteX66" fmla="*/ 8858 w 10000"/>
                <a:gd name="connsiteY66" fmla="*/ 1463 h 10137"/>
                <a:gd name="connsiteX67" fmla="*/ 8769 w 10000"/>
                <a:gd name="connsiteY67" fmla="*/ 1684 h 10137"/>
                <a:gd name="connsiteX68" fmla="*/ 8694 w 10000"/>
                <a:gd name="connsiteY68" fmla="*/ 1914 h 10137"/>
                <a:gd name="connsiteX69" fmla="*/ 8650 w 10000"/>
                <a:gd name="connsiteY69" fmla="*/ 2144 h 10137"/>
                <a:gd name="connsiteX70" fmla="*/ 8605 w 10000"/>
                <a:gd name="connsiteY70" fmla="*/ 2366 h 10137"/>
                <a:gd name="connsiteX71" fmla="*/ 8591 w 10000"/>
                <a:gd name="connsiteY71" fmla="*/ 2587 h 10137"/>
                <a:gd name="connsiteX72" fmla="*/ 8591 w 10000"/>
                <a:gd name="connsiteY72" fmla="*/ 2798 h 10137"/>
                <a:gd name="connsiteX73" fmla="*/ 8591 w 10000"/>
                <a:gd name="connsiteY73" fmla="*/ 3012 h 10137"/>
                <a:gd name="connsiteX74" fmla="*/ 8605 w 10000"/>
                <a:gd name="connsiteY74" fmla="*/ 3227 h 10137"/>
                <a:gd name="connsiteX75" fmla="*/ 8650 w 10000"/>
                <a:gd name="connsiteY75" fmla="*/ 3647 h 10137"/>
                <a:gd name="connsiteX76" fmla="*/ 8798 w 10000"/>
                <a:gd name="connsiteY76" fmla="*/ 4486 h 10137"/>
                <a:gd name="connsiteX77" fmla="*/ 8843 w 10000"/>
                <a:gd name="connsiteY77" fmla="*/ 4911 h 10137"/>
                <a:gd name="connsiteX78" fmla="*/ 8887 w 10000"/>
                <a:gd name="connsiteY78" fmla="*/ 5125 h 10137"/>
                <a:gd name="connsiteX79" fmla="*/ 8887 w 10000"/>
                <a:gd name="connsiteY79" fmla="*/ 5332 h 10137"/>
                <a:gd name="connsiteX80" fmla="*/ 8887 w 10000"/>
                <a:gd name="connsiteY80" fmla="*/ 5546 h 10137"/>
                <a:gd name="connsiteX81" fmla="*/ 8858 w 10000"/>
                <a:gd name="connsiteY81" fmla="*/ 5760 h 10137"/>
                <a:gd name="connsiteX82" fmla="*/ 8843 w 10000"/>
                <a:gd name="connsiteY82" fmla="*/ 5974 h 10137"/>
                <a:gd name="connsiteX83" fmla="*/ 8798 w 10000"/>
                <a:gd name="connsiteY83" fmla="*/ 6193 h 10137"/>
                <a:gd name="connsiteX84" fmla="*/ 8724 w 10000"/>
                <a:gd name="connsiteY84" fmla="*/ 6406 h 10137"/>
                <a:gd name="connsiteX85" fmla="*/ 8650 w 10000"/>
                <a:gd name="connsiteY85" fmla="*/ 6629 h 10137"/>
                <a:gd name="connsiteX86" fmla="*/ 8546 w 10000"/>
                <a:gd name="connsiteY86" fmla="*/ 6856 h 10137"/>
                <a:gd name="connsiteX87" fmla="*/ 8412 w 10000"/>
                <a:gd name="connsiteY87" fmla="*/ 7087 h 10137"/>
                <a:gd name="connsiteX88" fmla="*/ 8412 w 10000"/>
                <a:gd name="connsiteY88" fmla="*/ 7087 h 10137"/>
                <a:gd name="connsiteX0" fmla="*/ 8412 w 10000"/>
                <a:gd name="connsiteY0" fmla="*/ 7087 h 10137"/>
                <a:gd name="connsiteX1" fmla="*/ 8412 w 10000"/>
                <a:gd name="connsiteY1" fmla="*/ 7087 h 10137"/>
                <a:gd name="connsiteX2" fmla="*/ 8264 w 10000"/>
                <a:gd name="connsiteY2" fmla="*/ 7276 h 10137"/>
                <a:gd name="connsiteX3" fmla="*/ 8101 w 10000"/>
                <a:gd name="connsiteY3" fmla="*/ 7466 h 10137"/>
                <a:gd name="connsiteX4" fmla="*/ 7923 w 10000"/>
                <a:gd name="connsiteY4" fmla="*/ 7659 h 10137"/>
                <a:gd name="connsiteX5" fmla="*/ 7700 w 10000"/>
                <a:gd name="connsiteY5" fmla="*/ 7840 h 10137"/>
                <a:gd name="connsiteX6" fmla="*/ 7478 w 10000"/>
                <a:gd name="connsiteY6" fmla="*/ 8024 h 10137"/>
                <a:gd name="connsiteX7" fmla="*/ 7226 w 10000"/>
                <a:gd name="connsiteY7" fmla="*/ 8208 h 10137"/>
                <a:gd name="connsiteX8" fmla="*/ 6973 w 10000"/>
                <a:gd name="connsiteY8" fmla="*/ 8383 h 10137"/>
                <a:gd name="connsiteX9" fmla="*/ 6691 w 10000"/>
                <a:gd name="connsiteY9" fmla="*/ 8558 h 10137"/>
                <a:gd name="connsiteX10" fmla="*/ 6409 w 10000"/>
                <a:gd name="connsiteY10" fmla="*/ 8727 h 10137"/>
                <a:gd name="connsiteX11" fmla="*/ 6098 w 10000"/>
                <a:gd name="connsiteY11" fmla="*/ 8886 h 10137"/>
                <a:gd name="connsiteX12" fmla="*/ 5801 w 10000"/>
                <a:gd name="connsiteY12" fmla="*/ 9048 h 10137"/>
                <a:gd name="connsiteX13" fmla="*/ 5475 w 10000"/>
                <a:gd name="connsiteY13" fmla="*/ 9190 h 10137"/>
                <a:gd name="connsiteX14" fmla="*/ 5163 w 10000"/>
                <a:gd name="connsiteY14" fmla="*/ 9344 h 10137"/>
                <a:gd name="connsiteX15" fmla="*/ 4837 w 10000"/>
                <a:gd name="connsiteY15" fmla="*/ 9489 h 10137"/>
                <a:gd name="connsiteX16" fmla="*/ 4214 w 10000"/>
                <a:gd name="connsiteY16" fmla="*/ 9756 h 10137"/>
                <a:gd name="connsiteX17" fmla="*/ 3368 w 10000"/>
                <a:gd name="connsiteY17" fmla="*/ 10137 h 10137"/>
                <a:gd name="connsiteX18" fmla="*/ 148 w 10000"/>
                <a:gd name="connsiteY18" fmla="*/ 9107 h 10137"/>
                <a:gd name="connsiteX19" fmla="*/ 74 w 10000"/>
                <a:gd name="connsiteY19" fmla="*/ 8734 h 10137"/>
                <a:gd name="connsiteX20" fmla="*/ 30 w 10000"/>
                <a:gd name="connsiteY20" fmla="*/ 8360 h 10137"/>
                <a:gd name="connsiteX21" fmla="*/ 0 w 10000"/>
                <a:gd name="connsiteY21" fmla="*/ 7987 h 10137"/>
                <a:gd name="connsiteX22" fmla="*/ 15 w 10000"/>
                <a:gd name="connsiteY22" fmla="*/ 7612 h 10137"/>
                <a:gd name="connsiteX23" fmla="*/ 59 w 10000"/>
                <a:gd name="connsiteY23" fmla="*/ 7223 h 10137"/>
                <a:gd name="connsiteX24" fmla="*/ 134 w 10000"/>
                <a:gd name="connsiteY24" fmla="*/ 6842 h 10137"/>
                <a:gd name="connsiteX25" fmla="*/ 252 w 10000"/>
                <a:gd name="connsiteY25" fmla="*/ 6460 h 10137"/>
                <a:gd name="connsiteX26" fmla="*/ 401 w 10000"/>
                <a:gd name="connsiteY26" fmla="*/ 6078 h 10137"/>
                <a:gd name="connsiteX27" fmla="*/ 579 w 10000"/>
                <a:gd name="connsiteY27" fmla="*/ 5706 h 10137"/>
                <a:gd name="connsiteX28" fmla="*/ 772 w 10000"/>
                <a:gd name="connsiteY28" fmla="*/ 5324 h 10137"/>
                <a:gd name="connsiteX29" fmla="*/ 1024 w 10000"/>
                <a:gd name="connsiteY29" fmla="*/ 4950 h 10137"/>
                <a:gd name="connsiteX30" fmla="*/ 1306 w 10000"/>
                <a:gd name="connsiteY30" fmla="*/ 4587 h 10137"/>
                <a:gd name="connsiteX31" fmla="*/ 1617 w 10000"/>
                <a:gd name="connsiteY31" fmla="*/ 4211 h 10137"/>
                <a:gd name="connsiteX32" fmla="*/ 1795 w 10000"/>
                <a:gd name="connsiteY32" fmla="*/ 4036 h 10137"/>
                <a:gd name="connsiteX33" fmla="*/ 1973 w 10000"/>
                <a:gd name="connsiteY33" fmla="*/ 3851 h 10137"/>
                <a:gd name="connsiteX34" fmla="*/ 2166 w 10000"/>
                <a:gd name="connsiteY34" fmla="*/ 3676 h 10137"/>
                <a:gd name="connsiteX35" fmla="*/ 2359 w 10000"/>
                <a:gd name="connsiteY35" fmla="*/ 3501 h 10137"/>
                <a:gd name="connsiteX36" fmla="*/ 2567 w 10000"/>
                <a:gd name="connsiteY36" fmla="*/ 3327 h 10137"/>
                <a:gd name="connsiteX37" fmla="*/ 2789 w 10000"/>
                <a:gd name="connsiteY37" fmla="*/ 3158 h 10137"/>
                <a:gd name="connsiteX38" fmla="*/ 3012 w 10000"/>
                <a:gd name="connsiteY38" fmla="*/ 2984 h 10137"/>
                <a:gd name="connsiteX39" fmla="*/ 3249 w 10000"/>
                <a:gd name="connsiteY39" fmla="*/ 2815 h 10137"/>
                <a:gd name="connsiteX40" fmla="*/ 3487 w 10000"/>
                <a:gd name="connsiteY40" fmla="*/ 2648 h 10137"/>
                <a:gd name="connsiteX41" fmla="*/ 3754 w 10000"/>
                <a:gd name="connsiteY41" fmla="*/ 2480 h 10137"/>
                <a:gd name="connsiteX42" fmla="*/ 4006 w 10000"/>
                <a:gd name="connsiteY42" fmla="*/ 2326 h 10137"/>
                <a:gd name="connsiteX43" fmla="*/ 4288 w 10000"/>
                <a:gd name="connsiteY43" fmla="*/ 2158 h 10137"/>
                <a:gd name="connsiteX44" fmla="*/ 4555 w 10000"/>
                <a:gd name="connsiteY44" fmla="*/ 1999 h 10137"/>
                <a:gd name="connsiteX45" fmla="*/ 4852 w 10000"/>
                <a:gd name="connsiteY45" fmla="*/ 1845 h 10137"/>
                <a:gd name="connsiteX46" fmla="*/ 5163 w 10000"/>
                <a:gd name="connsiteY46" fmla="*/ 1693 h 10137"/>
                <a:gd name="connsiteX47" fmla="*/ 5475 w 10000"/>
                <a:gd name="connsiteY47" fmla="*/ 1549 h 10137"/>
                <a:gd name="connsiteX48" fmla="*/ 5801 w 10000"/>
                <a:gd name="connsiteY48" fmla="*/ 1395 h 10137"/>
                <a:gd name="connsiteX49" fmla="*/ 6128 w 10000"/>
                <a:gd name="connsiteY49" fmla="*/ 1260 h 10137"/>
                <a:gd name="connsiteX50" fmla="*/ 6469 w 10000"/>
                <a:gd name="connsiteY50" fmla="*/ 1114 h 10137"/>
                <a:gd name="connsiteX51" fmla="*/ 6825 w 10000"/>
                <a:gd name="connsiteY51" fmla="*/ 985 h 10137"/>
                <a:gd name="connsiteX52" fmla="*/ 7181 w 10000"/>
                <a:gd name="connsiteY52" fmla="*/ 839 h 10137"/>
                <a:gd name="connsiteX53" fmla="*/ 7552 w 10000"/>
                <a:gd name="connsiteY53" fmla="*/ 717 h 10137"/>
                <a:gd name="connsiteX54" fmla="*/ 7938 w 10000"/>
                <a:gd name="connsiteY54" fmla="*/ 579 h 10137"/>
                <a:gd name="connsiteX55" fmla="*/ 8323 w 10000"/>
                <a:gd name="connsiteY55" fmla="*/ 465 h 10137"/>
                <a:gd name="connsiteX56" fmla="*/ 8724 w 10000"/>
                <a:gd name="connsiteY56" fmla="*/ 335 h 10137"/>
                <a:gd name="connsiteX57" fmla="*/ 9139 w 10000"/>
                <a:gd name="connsiteY57" fmla="*/ 229 h 10137"/>
                <a:gd name="connsiteX58" fmla="*/ 9570 w 10000"/>
                <a:gd name="connsiteY58" fmla="*/ 113 h 10137"/>
                <a:gd name="connsiteX59" fmla="*/ 10000 w 10000"/>
                <a:gd name="connsiteY59" fmla="*/ 0 h 10137"/>
                <a:gd name="connsiteX60" fmla="*/ 10000 w 10000"/>
                <a:gd name="connsiteY60" fmla="*/ 0 h 10137"/>
                <a:gd name="connsiteX61" fmla="*/ 9733 w 10000"/>
                <a:gd name="connsiteY61" fmla="*/ 261 h 10137"/>
                <a:gd name="connsiteX62" fmla="*/ 9510 w 10000"/>
                <a:gd name="connsiteY62" fmla="*/ 503 h 10137"/>
                <a:gd name="connsiteX63" fmla="*/ 9303 w 10000"/>
                <a:gd name="connsiteY63" fmla="*/ 756 h 10137"/>
                <a:gd name="connsiteX64" fmla="*/ 9139 w 10000"/>
                <a:gd name="connsiteY64" fmla="*/ 992 h 10137"/>
                <a:gd name="connsiteX65" fmla="*/ 8991 w 10000"/>
                <a:gd name="connsiteY65" fmla="*/ 1228 h 10137"/>
                <a:gd name="connsiteX66" fmla="*/ 8858 w 10000"/>
                <a:gd name="connsiteY66" fmla="*/ 1463 h 10137"/>
                <a:gd name="connsiteX67" fmla="*/ 8769 w 10000"/>
                <a:gd name="connsiteY67" fmla="*/ 1684 h 10137"/>
                <a:gd name="connsiteX68" fmla="*/ 8694 w 10000"/>
                <a:gd name="connsiteY68" fmla="*/ 1914 h 10137"/>
                <a:gd name="connsiteX69" fmla="*/ 8650 w 10000"/>
                <a:gd name="connsiteY69" fmla="*/ 2144 h 10137"/>
                <a:gd name="connsiteX70" fmla="*/ 8605 w 10000"/>
                <a:gd name="connsiteY70" fmla="*/ 2366 h 10137"/>
                <a:gd name="connsiteX71" fmla="*/ 8591 w 10000"/>
                <a:gd name="connsiteY71" fmla="*/ 2587 h 10137"/>
                <a:gd name="connsiteX72" fmla="*/ 8591 w 10000"/>
                <a:gd name="connsiteY72" fmla="*/ 2798 h 10137"/>
                <a:gd name="connsiteX73" fmla="*/ 8591 w 10000"/>
                <a:gd name="connsiteY73" fmla="*/ 3012 h 10137"/>
                <a:gd name="connsiteX74" fmla="*/ 8605 w 10000"/>
                <a:gd name="connsiteY74" fmla="*/ 3227 h 10137"/>
                <a:gd name="connsiteX75" fmla="*/ 8650 w 10000"/>
                <a:gd name="connsiteY75" fmla="*/ 3647 h 10137"/>
                <a:gd name="connsiteX76" fmla="*/ 8798 w 10000"/>
                <a:gd name="connsiteY76" fmla="*/ 4486 h 10137"/>
                <a:gd name="connsiteX77" fmla="*/ 8843 w 10000"/>
                <a:gd name="connsiteY77" fmla="*/ 4911 h 10137"/>
                <a:gd name="connsiteX78" fmla="*/ 8887 w 10000"/>
                <a:gd name="connsiteY78" fmla="*/ 5125 h 10137"/>
                <a:gd name="connsiteX79" fmla="*/ 8887 w 10000"/>
                <a:gd name="connsiteY79" fmla="*/ 5332 h 10137"/>
                <a:gd name="connsiteX80" fmla="*/ 8887 w 10000"/>
                <a:gd name="connsiteY80" fmla="*/ 5546 h 10137"/>
                <a:gd name="connsiteX81" fmla="*/ 8858 w 10000"/>
                <a:gd name="connsiteY81" fmla="*/ 5760 h 10137"/>
                <a:gd name="connsiteX82" fmla="*/ 8843 w 10000"/>
                <a:gd name="connsiteY82" fmla="*/ 5974 h 10137"/>
                <a:gd name="connsiteX83" fmla="*/ 8798 w 10000"/>
                <a:gd name="connsiteY83" fmla="*/ 6193 h 10137"/>
                <a:gd name="connsiteX84" fmla="*/ 8724 w 10000"/>
                <a:gd name="connsiteY84" fmla="*/ 6406 h 10137"/>
                <a:gd name="connsiteX85" fmla="*/ 8650 w 10000"/>
                <a:gd name="connsiteY85" fmla="*/ 6629 h 10137"/>
                <a:gd name="connsiteX86" fmla="*/ 8546 w 10000"/>
                <a:gd name="connsiteY86" fmla="*/ 6856 h 10137"/>
                <a:gd name="connsiteX87" fmla="*/ 8412 w 10000"/>
                <a:gd name="connsiteY87" fmla="*/ 7087 h 10137"/>
                <a:gd name="connsiteX88" fmla="*/ 8412 w 10000"/>
                <a:gd name="connsiteY88" fmla="*/ 7087 h 10137"/>
                <a:gd name="connsiteX0" fmla="*/ 8412 w 10000"/>
                <a:gd name="connsiteY0" fmla="*/ 7087 h 10137"/>
                <a:gd name="connsiteX1" fmla="*/ 8412 w 10000"/>
                <a:gd name="connsiteY1" fmla="*/ 7087 h 10137"/>
                <a:gd name="connsiteX2" fmla="*/ 8264 w 10000"/>
                <a:gd name="connsiteY2" fmla="*/ 7276 h 10137"/>
                <a:gd name="connsiteX3" fmla="*/ 8101 w 10000"/>
                <a:gd name="connsiteY3" fmla="*/ 7466 h 10137"/>
                <a:gd name="connsiteX4" fmla="*/ 7923 w 10000"/>
                <a:gd name="connsiteY4" fmla="*/ 7659 h 10137"/>
                <a:gd name="connsiteX5" fmla="*/ 7700 w 10000"/>
                <a:gd name="connsiteY5" fmla="*/ 7840 h 10137"/>
                <a:gd name="connsiteX6" fmla="*/ 7478 w 10000"/>
                <a:gd name="connsiteY6" fmla="*/ 8024 h 10137"/>
                <a:gd name="connsiteX7" fmla="*/ 7226 w 10000"/>
                <a:gd name="connsiteY7" fmla="*/ 8208 h 10137"/>
                <a:gd name="connsiteX8" fmla="*/ 6973 w 10000"/>
                <a:gd name="connsiteY8" fmla="*/ 8383 h 10137"/>
                <a:gd name="connsiteX9" fmla="*/ 6691 w 10000"/>
                <a:gd name="connsiteY9" fmla="*/ 8558 h 10137"/>
                <a:gd name="connsiteX10" fmla="*/ 6409 w 10000"/>
                <a:gd name="connsiteY10" fmla="*/ 8727 h 10137"/>
                <a:gd name="connsiteX11" fmla="*/ 6098 w 10000"/>
                <a:gd name="connsiteY11" fmla="*/ 8886 h 10137"/>
                <a:gd name="connsiteX12" fmla="*/ 5801 w 10000"/>
                <a:gd name="connsiteY12" fmla="*/ 9048 h 10137"/>
                <a:gd name="connsiteX13" fmla="*/ 5475 w 10000"/>
                <a:gd name="connsiteY13" fmla="*/ 9190 h 10137"/>
                <a:gd name="connsiteX14" fmla="*/ 5163 w 10000"/>
                <a:gd name="connsiteY14" fmla="*/ 9344 h 10137"/>
                <a:gd name="connsiteX15" fmla="*/ 4837 w 10000"/>
                <a:gd name="connsiteY15" fmla="*/ 9489 h 10137"/>
                <a:gd name="connsiteX16" fmla="*/ 4214 w 10000"/>
                <a:gd name="connsiteY16" fmla="*/ 9756 h 10137"/>
                <a:gd name="connsiteX17" fmla="*/ 3368 w 10000"/>
                <a:gd name="connsiteY17" fmla="*/ 10137 h 10137"/>
                <a:gd name="connsiteX18" fmla="*/ 74 w 10000"/>
                <a:gd name="connsiteY18" fmla="*/ 8734 h 10137"/>
                <a:gd name="connsiteX19" fmla="*/ 30 w 10000"/>
                <a:gd name="connsiteY19" fmla="*/ 8360 h 10137"/>
                <a:gd name="connsiteX20" fmla="*/ 0 w 10000"/>
                <a:gd name="connsiteY20" fmla="*/ 7987 h 10137"/>
                <a:gd name="connsiteX21" fmla="*/ 15 w 10000"/>
                <a:gd name="connsiteY21" fmla="*/ 7612 h 10137"/>
                <a:gd name="connsiteX22" fmla="*/ 59 w 10000"/>
                <a:gd name="connsiteY22" fmla="*/ 7223 h 10137"/>
                <a:gd name="connsiteX23" fmla="*/ 134 w 10000"/>
                <a:gd name="connsiteY23" fmla="*/ 6842 h 10137"/>
                <a:gd name="connsiteX24" fmla="*/ 252 w 10000"/>
                <a:gd name="connsiteY24" fmla="*/ 6460 h 10137"/>
                <a:gd name="connsiteX25" fmla="*/ 401 w 10000"/>
                <a:gd name="connsiteY25" fmla="*/ 6078 h 10137"/>
                <a:gd name="connsiteX26" fmla="*/ 579 w 10000"/>
                <a:gd name="connsiteY26" fmla="*/ 5706 h 10137"/>
                <a:gd name="connsiteX27" fmla="*/ 772 w 10000"/>
                <a:gd name="connsiteY27" fmla="*/ 5324 h 10137"/>
                <a:gd name="connsiteX28" fmla="*/ 1024 w 10000"/>
                <a:gd name="connsiteY28" fmla="*/ 4950 h 10137"/>
                <a:gd name="connsiteX29" fmla="*/ 1306 w 10000"/>
                <a:gd name="connsiteY29" fmla="*/ 4587 h 10137"/>
                <a:gd name="connsiteX30" fmla="*/ 1617 w 10000"/>
                <a:gd name="connsiteY30" fmla="*/ 4211 h 10137"/>
                <a:gd name="connsiteX31" fmla="*/ 1795 w 10000"/>
                <a:gd name="connsiteY31" fmla="*/ 4036 h 10137"/>
                <a:gd name="connsiteX32" fmla="*/ 1973 w 10000"/>
                <a:gd name="connsiteY32" fmla="*/ 3851 h 10137"/>
                <a:gd name="connsiteX33" fmla="*/ 2166 w 10000"/>
                <a:gd name="connsiteY33" fmla="*/ 3676 h 10137"/>
                <a:gd name="connsiteX34" fmla="*/ 2359 w 10000"/>
                <a:gd name="connsiteY34" fmla="*/ 3501 h 10137"/>
                <a:gd name="connsiteX35" fmla="*/ 2567 w 10000"/>
                <a:gd name="connsiteY35" fmla="*/ 3327 h 10137"/>
                <a:gd name="connsiteX36" fmla="*/ 2789 w 10000"/>
                <a:gd name="connsiteY36" fmla="*/ 3158 h 10137"/>
                <a:gd name="connsiteX37" fmla="*/ 3012 w 10000"/>
                <a:gd name="connsiteY37" fmla="*/ 2984 h 10137"/>
                <a:gd name="connsiteX38" fmla="*/ 3249 w 10000"/>
                <a:gd name="connsiteY38" fmla="*/ 2815 h 10137"/>
                <a:gd name="connsiteX39" fmla="*/ 3487 w 10000"/>
                <a:gd name="connsiteY39" fmla="*/ 2648 h 10137"/>
                <a:gd name="connsiteX40" fmla="*/ 3754 w 10000"/>
                <a:gd name="connsiteY40" fmla="*/ 2480 h 10137"/>
                <a:gd name="connsiteX41" fmla="*/ 4006 w 10000"/>
                <a:gd name="connsiteY41" fmla="*/ 2326 h 10137"/>
                <a:gd name="connsiteX42" fmla="*/ 4288 w 10000"/>
                <a:gd name="connsiteY42" fmla="*/ 2158 h 10137"/>
                <a:gd name="connsiteX43" fmla="*/ 4555 w 10000"/>
                <a:gd name="connsiteY43" fmla="*/ 1999 h 10137"/>
                <a:gd name="connsiteX44" fmla="*/ 4852 w 10000"/>
                <a:gd name="connsiteY44" fmla="*/ 1845 h 10137"/>
                <a:gd name="connsiteX45" fmla="*/ 5163 w 10000"/>
                <a:gd name="connsiteY45" fmla="*/ 1693 h 10137"/>
                <a:gd name="connsiteX46" fmla="*/ 5475 w 10000"/>
                <a:gd name="connsiteY46" fmla="*/ 1549 h 10137"/>
                <a:gd name="connsiteX47" fmla="*/ 5801 w 10000"/>
                <a:gd name="connsiteY47" fmla="*/ 1395 h 10137"/>
                <a:gd name="connsiteX48" fmla="*/ 6128 w 10000"/>
                <a:gd name="connsiteY48" fmla="*/ 1260 h 10137"/>
                <a:gd name="connsiteX49" fmla="*/ 6469 w 10000"/>
                <a:gd name="connsiteY49" fmla="*/ 1114 h 10137"/>
                <a:gd name="connsiteX50" fmla="*/ 6825 w 10000"/>
                <a:gd name="connsiteY50" fmla="*/ 985 h 10137"/>
                <a:gd name="connsiteX51" fmla="*/ 7181 w 10000"/>
                <a:gd name="connsiteY51" fmla="*/ 839 h 10137"/>
                <a:gd name="connsiteX52" fmla="*/ 7552 w 10000"/>
                <a:gd name="connsiteY52" fmla="*/ 717 h 10137"/>
                <a:gd name="connsiteX53" fmla="*/ 7938 w 10000"/>
                <a:gd name="connsiteY53" fmla="*/ 579 h 10137"/>
                <a:gd name="connsiteX54" fmla="*/ 8323 w 10000"/>
                <a:gd name="connsiteY54" fmla="*/ 465 h 10137"/>
                <a:gd name="connsiteX55" fmla="*/ 8724 w 10000"/>
                <a:gd name="connsiteY55" fmla="*/ 335 h 10137"/>
                <a:gd name="connsiteX56" fmla="*/ 9139 w 10000"/>
                <a:gd name="connsiteY56" fmla="*/ 229 h 10137"/>
                <a:gd name="connsiteX57" fmla="*/ 9570 w 10000"/>
                <a:gd name="connsiteY57" fmla="*/ 113 h 10137"/>
                <a:gd name="connsiteX58" fmla="*/ 10000 w 10000"/>
                <a:gd name="connsiteY58" fmla="*/ 0 h 10137"/>
                <a:gd name="connsiteX59" fmla="*/ 10000 w 10000"/>
                <a:gd name="connsiteY59" fmla="*/ 0 h 10137"/>
                <a:gd name="connsiteX60" fmla="*/ 9733 w 10000"/>
                <a:gd name="connsiteY60" fmla="*/ 261 h 10137"/>
                <a:gd name="connsiteX61" fmla="*/ 9510 w 10000"/>
                <a:gd name="connsiteY61" fmla="*/ 503 h 10137"/>
                <a:gd name="connsiteX62" fmla="*/ 9303 w 10000"/>
                <a:gd name="connsiteY62" fmla="*/ 756 h 10137"/>
                <a:gd name="connsiteX63" fmla="*/ 9139 w 10000"/>
                <a:gd name="connsiteY63" fmla="*/ 992 h 10137"/>
                <a:gd name="connsiteX64" fmla="*/ 8991 w 10000"/>
                <a:gd name="connsiteY64" fmla="*/ 1228 h 10137"/>
                <a:gd name="connsiteX65" fmla="*/ 8858 w 10000"/>
                <a:gd name="connsiteY65" fmla="*/ 1463 h 10137"/>
                <a:gd name="connsiteX66" fmla="*/ 8769 w 10000"/>
                <a:gd name="connsiteY66" fmla="*/ 1684 h 10137"/>
                <a:gd name="connsiteX67" fmla="*/ 8694 w 10000"/>
                <a:gd name="connsiteY67" fmla="*/ 1914 h 10137"/>
                <a:gd name="connsiteX68" fmla="*/ 8650 w 10000"/>
                <a:gd name="connsiteY68" fmla="*/ 2144 h 10137"/>
                <a:gd name="connsiteX69" fmla="*/ 8605 w 10000"/>
                <a:gd name="connsiteY69" fmla="*/ 2366 h 10137"/>
                <a:gd name="connsiteX70" fmla="*/ 8591 w 10000"/>
                <a:gd name="connsiteY70" fmla="*/ 2587 h 10137"/>
                <a:gd name="connsiteX71" fmla="*/ 8591 w 10000"/>
                <a:gd name="connsiteY71" fmla="*/ 2798 h 10137"/>
                <a:gd name="connsiteX72" fmla="*/ 8591 w 10000"/>
                <a:gd name="connsiteY72" fmla="*/ 3012 h 10137"/>
                <a:gd name="connsiteX73" fmla="*/ 8605 w 10000"/>
                <a:gd name="connsiteY73" fmla="*/ 3227 h 10137"/>
                <a:gd name="connsiteX74" fmla="*/ 8650 w 10000"/>
                <a:gd name="connsiteY74" fmla="*/ 3647 h 10137"/>
                <a:gd name="connsiteX75" fmla="*/ 8798 w 10000"/>
                <a:gd name="connsiteY75" fmla="*/ 4486 h 10137"/>
                <a:gd name="connsiteX76" fmla="*/ 8843 w 10000"/>
                <a:gd name="connsiteY76" fmla="*/ 4911 h 10137"/>
                <a:gd name="connsiteX77" fmla="*/ 8887 w 10000"/>
                <a:gd name="connsiteY77" fmla="*/ 5125 h 10137"/>
                <a:gd name="connsiteX78" fmla="*/ 8887 w 10000"/>
                <a:gd name="connsiteY78" fmla="*/ 5332 h 10137"/>
                <a:gd name="connsiteX79" fmla="*/ 8887 w 10000"/>
                <a:gd name="connsiteY79" fmla="*/ 5546 h 10137"/>
                <a:gd name="connsiteX80" fmla="*/ 8858 w 10000"/>
                <a:gd name="connsiteY80" fmla="*/ 5760 h 10137"/>
                <a:gd name="connsiteX81" fmla="*/ 8843 w 10000"/>
                <a:gd name="connsiteY81" fmla="*/ 5974 h 10137"/>
                <a:gd name="connsiteX82" fmla="*/ 8798 w 10000"/>
                <a:gd name="connsiteY82" fmla="*/ 6193 h 10137"/>
                <a:gd name="connsiteX83" fmla="*/ 8724 w 10000"/>
                <a:gd name="connsiteY83" fmla="*/ 6406 h 10137"/>
                <a:gd name="connsiteX84" fmla="*/ 8650 w 10000"/>
                <a:gd name="connsiteY84" fmla="*/ 6629 h 10137"/>
                <a:gd name="connsiteX85" fmla="*/ 8546 w 10000"/>
                <a:gd name="connsiteY85" fmla="*/ 6856 h 10137"/>
                <a:gd name="connsiteX86" fmla="*/ 8412 w 10000"/>
                <a:gd name="connsiteY86" fmla="*/ 7087 h 10137"/>
                <a:gd name="connsiteX87" fmla="*/ 8412 w 10000"/>
                <a:gd name="connsiteY87" fmla="*/ 7087 h 10137"/>
                <a:gd name="connsiteX0" fmla="*/ 8412 w 10000"/>
                <a:gd name="connsiteY0" fmla="*/ 7087 h 10137"/>
                <a:gd name="connsiteX1" fmla="*/ 8412 w 10000"/>
                <a:gd name="connsiteY1" fmla="*/ 7087 h 10137"/>
                <a:gd name="connsiteX2" fmla="*/ 8264 w 10000"/>
                <a:gd name="connsiteY2" fmla="*/ 7276 h 10137"/>
                <a:gd name="connsiteX3" fmla="*/ 8101 w 10000"/>
                <a:gd name="connsiteY3" fmla="*/ 7466 h 10137"/>
                <a:gd name="connsiteX4" fmla="*/ 7923 w 10000"/>
                <a:gd name="connsiteY4" fmla="*/ 7659 h 10137"/>
                <a:gd name="connsiteX5" fmla="*/ 7700 w 10000"/>
                <a:gd name="connsiteY5" fmla="*/ 7840 h 10137"/>
                <a:gd name="connsiteX6" fmla="*/ 7478 w 10000"/>
                <a:gd name="connsiteY6" fmla="*/ 8024 h 10137"/>
                <a:gd name="connsiteX7" fmla="*/ 7226 w 10000"/>
                <a:gd name="connsiteY7" fmla="*/ 8208 h 10137"/>
                <a:gd name="connsiteX8" fmla="*/ 6973 w 10000"/>
                <a:gd name="connsiteY8" fmla="*/ 8383 h 10137"/>
                <a:gd name="connsiteX9" fmla="*/ 6691 w 10000"/>
                <a:gd name="connsiteY9" fmla="*/ 8558 h 10137"/>
                <a:gd name="connsiteX10" fmla="*/ 6409 w 10000"/>
                <a:gd name="connsiteY10" fmla="*/ 8727 h 10137"/>
                <a:gd name="connsiteX11" fmla="*/ 6098 w 10000"/>
                <a:gd name="connsiteY11" fmla="*/ 8886 h 10137"/>
                <a:gd name="connsiteX12" fmla="*/ 5801 w 10000"/>
                <a:gd name="connsiteY12" fmla="*/ 9048 h 10137"/>
                <a:gd name="connsiteX13" fmla="*/ 5475 w 10000"/>
                <a:gd name="connsiteY13" fmla="*/ 9190 h 10137"/>
                <a:gd name="connsiteX14" fmla="*/ 5163 w 10000"/>
                <a:gd name="connsiteY14" fmla="*/ 9344 h 10137"/>
                <a:gd name="connsiteX15" fmla="*/ 4837 w 10000"/>
                <a:gd name="connsiteY15" fmla="*/ 9489 h 10137"/>
                <a:gd name="connsiteX16" fmla="*/ 4214 w 10000"/>
                <a:gd name="connsiteY16" fmla="*/ 9756 h 10137"/>
                <a:gd name="connsiteX17" fmla="*/ 3368 w 10000"/>
                <a:gd name="connsiteY17" fmla="*/ 10137 h 10137"/>
                <a:gd name="connsiteX18" fmla="*/ 29 w 10000"/>
                <a:gd name="connsiteY18" fmla="*/ 8803 h 10137"/>
                <a:gd name="connsiteX19" fmla="*/ 30 w 10000"/>
                <a:gd name="connsiteY19" fmla="*/ 8360 h 10137"/>
                <a:gd name="connsiteX20" fmla="*/ 0 w 10000"/>
                <a:gd name="connsiteY20" fmla="*/ 7987 h 10137"/>
                <a:gd name="connsiteX21" fmla="*/ 15 w 10000"/>
                <a:gd name="connsiteY21" fmla="*/ 7612 h 10137"/>
                <a:gd name="connsiteX22" fmla="*/ 59 w 10000"/>
                <a:gd name="connsiteY22" fmla="*/ 7223 h 10137"/>
                <a:gd name="connsiteX23" fmla="*/ 134 w 10000"/>
                <a:gd name="connsiteY23" fmla="*/ 6842 h 10137"/>
                <a:gd name="connsiteX24" fmla="*/ 252 w 10000"/>
                <a:gd name="connsiteY24" fmla="*/ 6460 h 10137"/>
                <a:gd name="connsiteX25" fmla="*/ 401 w 10000"/>
                <a:gd name="connsiteY25" fmla="*/ 6078 h 10137"/>
                <a:gd name="connsiteX26" fmla="*/ 579 w 10000"/>
                <a:gd name="connsiteY26" fmla="*/ 5706 h 10137"/>
                <a:gd name="connsiteX27" fmla="*/ 772 w 10000"/>
                <a:gd name="connsiteY27" fmla="*/ 5324 h 10137"/>
                <a:gd name="connsiteX28" fmla="*/ 1024 w 10000"/>
                <a:gd name="connsiteY28" fmla="*/ 4950 h 10137"/>
                <a:gd name="connsiteX29" fmla="*/ 1306 w 10000"/>
                <a:gd name="connsiteY29" fmla="*/ 4587 h 10137"/>
                <a:gd name="connsiteX30" fmla="*/ 1617 w 10000"/>
                <a:gd name="connsiteY30" fmla="*/ 4211 h 10137"/>
                <a:gd name="connsiteX31" fmla="*/ 1795 w 10000"/>
                <a:gd name="connsiteY31" fmla="*/ 4036 h 10137"/>
                <a:gd name="connsiteX32" fmla="*/ 1973 w 10000"/>
                <a:gd name="connsiteY32" fmla="*/ 3851 h 10137"/>
                <a:gd name="connsiteX33" fmla="*/ 2166 w 10000"/>
                <a:gd name="connsiteY33" fmla="*/ 3676 h 10137"/>
                <a:gd name="connsiteX34" fmla="*/ 2359 w 10000"/>
                <a:gd name="connsiteY34" fmla="*/ 3501 h 10137"/>
                <a:gd name="connsiteX35" fmla="*/ 2567 w 10000"/>
                <a:gd name="connsiteY35" fmla="*/ 3327 h 10137"/>
                <a:gd name="connsiteX36" fmla="*/ 2789 w 10000"/>
                <a:gd name="connsiteY36" fmla="*/ 3158 h 10137"/>
                <a:gd name="connsiteX37" fmla="*/ 3012 w 10000"/>
                <a:gd name="connsiteY37" fmla="*/ 2984 h 10137"/>
                <a:gd name="connsiteX38" fmla="*/ 3249 w 10000"/>
                <a:gd name="connsiteY38" fmla="*/ 2815 h 10137"/>
                <a:gd name="connsiteX39" fmla="*/ 3487 w 10000"/>
                <a:gd name="connsiteY39" fmla="*/ 2648 h 10137"/>
                <a:gd name="connsiteX40" fmla="*/ 3754 w 10000"/>
                <a:gd name="connsiteY40" fmla="*/ 2480 h 10137"/>
                <a:gd name="connsiteX41" fmla="*/ 4006 w 10000"/>
                <a:gd name="connsiteY41" fmla="*/ 2326 h 10137"/>
                <a:gd name="connsiteX42" fmla="*/ 4288 w 10000"/>
                <a:gd name="connsiteY42" fmla="*/ 2158 h 10137"/>
                <a:gd name="connsiteX43" fmla="*/ 4555 w 10000"/>
                <a:gd name="connsiteY43" fmla="*/ 1999 h 10137"/>
                <a:gd name="connsiteX44" fmla="*/ 4852 w 10000"/>
                <a:gd name="connsiteY44" fmla="*/ 1845 h 10137"/>
                <a:gd name="connsiteX45" fmla="*/ 5163 w 10000"/>
                <a:gd name="connsiteY45" fmla="*/ 1693 h 10137"/>
                <a:gd name="connsiteX46" fmla="*/ 5475 w 10000"/>
                <a:gd name="connsiteY46" fmla="*/ 1549 h 10137"/>
                <a:gd name="connsiteX47" fmla="*/ 5801 w 10000"/>
                <a:gd name="connsiteY47" fmla="*/ 1395 h 10137"/>
                <a:gd name="connsiteX48" fmla="*/ 6128 w 10000"/>
                <a:gd name="connsiteY48" fmla="*/ 1260 h 10137"/>
                <a:gd name="connsiteX49" fmla="*/ 6469 w 10000"/>
                <a:gd name="connsiteY49" fmla="*/ 1114 h 10137"/>
                <a:gd name="connsiteX50" fmla="*/ 6825 w 10000"/>
                <a:gd name="connsiteY50" fmla="*/ 985 h 10137"/>
                <a:gd name="connsiteX51" fmla="*/ 7181 w 10000"/>
                <a:gd name="connsiteY51" fmla="*/ 839 h 10137"/>
                <a:gd name="connsiteX52" fmla="*/ 7552 w 10000"/>
                <a:gd name="connsiteY52" fmla="*/ 717 h 10137"/>
                <a:gd name="connsiteX53" fmla="*/ 7938 w 10000"/>
                <a:gd name="connsiteY53" fmla="*/ 579 h 10137"/>
                <a:gd name="connsiteX54" fmla="*/ 8323 w 10000"/>
                <a:gd name="connsiteY54" fmla="*/ 465 h 10137"/>
                <a:gd name="connsiteX55" fmla="*/ 8724 w 10000"/>
                <a:gd name="connsiteY55" fmla="*/ 335 h 10137"/>
                <a:gd name="connsiteX56" fmla="*/ 9139 w 10000"/>
                <a:gd name="connsiteY56" fmla="*/ 229 h 10137"/>
                <a:gd name="connsiteX57" fmla="*/ 9570 w 10000"/>
                <a:gd name="connsiteY57" fmla="*/ 113 h 10137"/>
                <a:gd name="connsiteX58" fmla="*/ 10000 w 10000"/>
                <a:gd name="connsiteY58" fmla="*/ 0 h 10137"/>
                <a:gd name="connsiteX59" fmla="*/ 10000 w 10000"/>
                <a:gd name="connsiteY59" fmla="*/ 0 h 10137"/>
                <a:gd name="connsiteX60" fmla="*/ 9733 w 10000"/>
                <a:gd name="connsiteY60" fmla="*/ 261 h 10137"/>
                <a:gd name="connsiteX61" fmla="*/ 9510 w 10000"/>
                <a:gd name="connsiteY61" fmla="*/ 503 h 10137"/>
                <a:gd name="connsiteX62" fmla="*/ 9303 w 10000"/>
                <a:gd name="connsiteY62" fmla="*/ 756 h 10137"/>
                <a:gd name="connsiteX63" fmla="*/ 9139 w 10000"/>
                <a:gd name="connsiteY63" fmla="*/ 992 h 10137"/>
                <a:gd name="connsiteX64" fmla="*/ 8991 w 10000"/>
                <a:gd name="connsiteY64" fmla="*/ 1228 h 10137"/>
                <a:gd name="connsiteX65" fmla="*/ 8858 w 10000"/>
                <a:gd name="connsiteY65" fmla="*/ 1463 h 10137"/>
                <a:gd name="connsiteX66" fmla="*/ 8769 w 10000"/>
                <a:gd name="connsiteY66" fmla="*/ 1684 h 10137"/>
                <a:gd name="connsiteX67" fmla="*/ 8694 w 10000"/>
                <a:gd name="connsiteY67" fmla="*/ 1914 h 10137"/>
                <a:gd name="connsiteX68" fmla="*/ 8650 w 10000"/>
                <a:gd name="connsiteY68" fmla="*/ 2144 h 10137"/>
                <a:gd name="connsiteX69" fmla="*/ 8605 w 10000"/>
                <a:gd name="connsiteY69" fmla="*/ 2366 h 10137"/>
                <a:gd name="connsiteX70" fmla="*/ 8591 w 10000"/>
                <a:gd name="connsiteY70" fmla="*/ 2587 h 10137"/>
                <a:gd name="connsiteX71" fmla="*/ 8591 w 10000"/>
                <a:gd name="connsiteY71" fmla="*/ 2798 h 10137"/>
                <a:gd name="connsiteX72" fmla="*/ 8591 w 10000"/>
                <a:gd name="connsiteY72" fmla="*/ 3012 h 10137"/>
                <a:gd name="connsiteX73" fmla="*/ 8605 w 10000"/>
                <a:gd name="connsiteY73" fmla="*/ 3227 h 10137"/>
                <a:gd name="connsiteX74" fmla="*/ 8650 w 10000"/>
                <a:gd name="connsiteY74" fmla="*/ 3647 h 10137"/>
                <a:gd name="connsiteX75" fmla="*/ 8798 w 10000"/>
                <a:gd name="connsiteY75" fmla="*/ 4486 h 10137"/>
                <a:gd name="connsiteX76" fmla="*/ 8843 w 10000"/>
                <a:gd name="connsiteY76" fmla="*/ 4911 h 10137"/>
                <a:gd name="connsiteX77" fmla="*/ 8887 w 10000"/>
                <a:gd name="connsiteY77" fmla="*/ 5125 h 10137"/>
                <a:gd name="connsiteX78" fmla="*/ 8887 w 10000"/>
                <a:gd name="connsiteY78" fmla="*/ 5332 h 10137"/>
                <a:gd name="connsiteX79" fmla="*/ 8887 w 10000"/>
                <a:gd name="connsiteY79" fmla="*/ 5546 h 10137"/>
                <a:gd name="connsiteX80" fmla="*/ 8858 w 10000"/>
                <a:gd name="connsiteY80" fmla="*/ 5760 h 10137"/>
                <a:gd name="connsiteX81" fmla="*/ 8843 w 10000"/>
                <a:gd name="connsiteY81" fmla="*/ 5974 h 10137"/>
                <a:gd name="connsiteX82" fmla="*/ 8798 w 10000"/>
                <a:gd name="connsiteY82" fmla="*/ 6193 h 10137"/>
                <a:gd name="connsiteX83" fmla="*/ 8724 w 10000"/>
                <a:gd name="connsiteY83" fmla="*/ 6406 h 10137"/>
                <a:gd name="connsiteX84" fmla="*/ 8650 w 10000"/>
                <a:gd name="connsiteY84" fmla="*/ 6629 h 10137"/>
                <a:gd name="connsiteX85" fmla="*/ 8546 w 10000"/>
                <a:gd name="connsiteY85" fmla="*/ 6856 h 10137"/>
                <a:gd name="connsiteX86" fmla="*/ 8412 w 10000"/>
                <a:gd name="connsiteY86" fmla="*/ 7087 h 10137"/>
                <a:gd name="connsiteX87" fmla="*/ 8412 w 10000"/>
                <a:gd name="connsiteY87" fmla="*/ 7087 h 10137"/>
                <a:gd name="connsiteX0" fmla="*/ 8412 w 10000"/>
                <a:gd name="connsiteY0" fmla="*/ 7087 h 10137"/>
                <a:gd name="connsiteX1" fmla="*/ 8412 w 10000"/>
                <a:gd name="connsiteY1" fmla="*/ 7087 h 10137"/>
                <a:gd name="connsiteX2" fmla="*/ 8264 w 10000"/>
                <a:gd name="connsiteY2" fmla="*/ 7276 h 10137"/>
                <a:gd name="connsiteX3" fmla="*/ 8101 w 10000"/>
                <a:gd name="connsiteY3" fmla="*/ 7466 h 10137"/>
                <a:gd name="connsiteX4" fmla="*/ 7923 w 10000"/>
                <a:gd name="connsiteY4" fmla="*/ 7659 h 10137"/>
                <a:gd name="connsiteX5" fmla="*/ 7700 w 10000"/>
                <a:gd name="connsiteY5" fmla="*/ 7840 h 10137"/>
                <a:gd name="connsiteX6" fmla="*/ 7478 w 10000"/>
                <a:gd name="connsiteY6" fmla="*/ 8024 h 10137"/>
                <a:gd name="connsiteX7" fmla="*/ 7226 w 10000"/>
                <a:gd name="connsiteY7" fmla="*/ 8208 h 10137"/>
                <a:gd name="connsiteX8" fmla="*/ 6973 w 10000"/>
                <a:gd name="connsiteY8" fmla="*/ 8383 h 10137"/>
                <a:gd name="connsiteX9" fmla="*/ 6691 w 10000"/>
                <a:gd name="connsiteY9" fmla="*/ 8558 h 10137"/>
                <a:gd name="connsiteX10" fmla="*/ 6409 w 10000"/>
                <a:gd name="connsiteY10" fmla="*/ 8727 h 10137"/>
                <a:gd name="connsiteX11" fmla="*/ 6098 w 10000"/>
                <a:gd name="connsiteY11" fmla="*/ 8886 h 10137"/>
                <a:gd name="connsiteX12" fmla="*/ 5801 w 10000"/>
                <a:gd name="connsiteY12" fmla="*/ 9048 h 10137"/>
                <a:gd name="connsiteX13" fmla="*/ 5475 w 10000"/>
                <a:gd name="connsiteY13" fmla="*/ 9190 h 10137"/>
                <a:gd name="connsiteX14" fmla="*/ 5163 w 10000"/>
                <a:gd name="connsiteY14" fmla="*/ 9344 h 10137"/>
                <a:gd name="connsiteX15" fmla="*/ 4837 w 10000"/>
                <a:gd name="connsiteY15" fmla="*/ 9489 h 10137"/>
                <a:gd name="connsiteX16" fmla="*/ 4214 w 10000"/>
                <a:gd name="connsiteY16" fmla="*/ 9756 h 10137"/>
                <a:gd name="connsiteX17" fmla="*/ 3368 w 10000"/>
                <a:gd name="connsiteY17" fmla="*/ 10137 h 10137"/>
                <a:gd name="connsiteX18" fmla="*/ 29 w 10000"/>
                <a:gd name="connsiteY18" fmla="*/ 8803 h 10137"/>
                <a:gd name="connsiteX19" fmla="*/ 30 w 10000"/>
                <a:gd name="connsiteY19" fmla="*/ 8360 h 10137"/>
                <a:gd name="connsiteX20" fmla="*/ 0 w 10000"/>
                <a:gd name="connsiteY20" fmla="*/ 7987 h 10137"/>
                <a:gd name="connsiteX21" fmla="*/ 15 w 10000"/>
                <a:gd name="connsiteY21" fmla="*/ 7612 h 10137"/>
                <a:gd name="connsiteX22" fmla="*/ 59 w 10000"/>
                <a:gd name="connsiteY22" fmla="*/ 7223 h 10137"/>
                <a:gd name="connsiteX23" fmla="*/ 134 w 10000"/>
                <a:gd name="connsiteY23" fmla="*/ 6842 h 10137"/>
                <a:gd name="connsiteX24" fmla="*/ 252 w 10000"/>
                <a:gd name="connsiteY24" fmla="*/ 6460 h 10137"/>
                <a:gd name="connsiteX25" fmla="*/ 401 w 10000"/>
                <a:gd name="connsiteY25" fmla="*/ 6078 h 10137"/>
                <a:gd name="connsiteX26" fmla="*/ 579 w 10000"/>
                <a:gd name="connsiteY26" fmla="*/ 5706 h 10137"/>
                <a:gd name="connsiteX27" fmla="*/ 772 w 10000"/>
                <a:gd name="connsiteY27" fmla="*/ 5324 h 10137"/>
                <a:gd name="connsiteX28" fmla="*/ 1024 w 10000"/>
                <a:gd name="connsiteY28" fmla="*/ 4950 h 10137"/>
                <a:gd name="connsiteX29" fmla="*/ 1306 w 10000"/>
                <a:gd name="connsiteY29" fmla="*/ 4587 h 10137"/>
                <a:gd name="connsiteX30" fmla="*/ 1617 w 10000"/>
                <a:gd name="connsiteY30" fmla="*/ 4211 h 10137"/>
                <a:gd name="connsiteX31" fmla="*/ 1795 w 10000"/>
                <a:gd name="connsiteY31" fmla="*/ 4036 h 10137"/>
                <a:gd name="connsiteX32" fmla="*/ 1973 w 10000"/>
                <a:gd name="connsiteY32" fmla="*/ 3851 h 10137"/>
                <a:gd name="connsiteX33" fmla="*/ 2166 w 10000"/>
                <a:gd name="connsiteY33" fmla="*/ 3676 h 10137"/>
                <a:gd name="connsiteX34" fmla="*/ 2359 w 10000"/>
                <a:gd name="connsiteY34" fmla="*/ 3501 h 10137"/>
                <a:gd name="connsiteX35" fmla="*/ 2567 w 10000"/>
                <a:gd name="connsiteY35" fmla="*/ 3327 h 10137"/>
                <a:gd name="connsiteX36" fmla="*/ 2789 w 10000"/>
                <a:gd name="connsiteY36" fmla="*/ 3158 h 10137"/>
                <a:gd name="connsiteX37" fmla="*/ 3012 w 10000"/>
                <a:gd name="connsiteY37" fmla="*/ 2984 h 10137"/>
                <a:gd name="connsiteX38" fmla="*/ 3249 w 10000"/>
                <a:gd name="connsiteY38" fmla="*/ 2815 h 10137"/>
                <a:gd name="connsiteX39" fmla="*/ 3487 w 10000"/>
                <a:gd name="connsiteY39" fmla="*/ 2648 h 10137"/>
                <a:gd name="connsiteX40" fmla="*/ 3754 w 10000"/>
                <a:gd name="connsiteY40" fmla="*/ 2480 h 10137"/>
                <a:gd name="connsiteX41" fmla="*/ 4006 w 10000"/>
                <a:gd name="connsiteY41" fmla="*/ 2326 h 10137"/>
                <a:gd name="connsiteX42" fmla="*/ 4288 w 10000"/>
                <a:gd name="connsiteY42" fmla="*/ 2158 h 10137"/>
                <a:gd name="connsiteX43" fmla="*/ 4555 w 10000"/>
                <a:gd name="connsiteY43" fmla="*/ 1999 h 10137"/>
                <a:gd name="connsiteX44" fmla="*/ 4852 w 10000"/>
                <a:gd name="connsiteY44" fmla="*/ 1845 h 10137"/>
                <a:gd name="connsiteX45" fmla="*/ 5163 w 10000"/>
                <a:gd name="connsiteY45" fmla="*/ 1693 h 10137"/>
                <a:gd name="connsiteX46" fmla="*/ 5475 w 10000"/>
                <a:gd name="connsiteY46" fmla="*/ 1549 h 10137"/>
                <a:gd name="connsiteX47" fmla="*/ 5801 w 10000"/>
                <a:gd name="connsiteY47" fmla="*/ 1395 h 10137"/>
                <a:gd name="connsiteX48" fmla="*/ 6128 w 10000"/>
                <a:gd name="connsiteY48" fmla="*/ 1260 h 10137"/>
                <a:gd name="connsiteX49" fmla="*/ 6469 w 10000"/>
                <a:gd name="connsiteY49" fmla="*/ 1114 h 10137"/>
                <a:gd name="connsiteX50" fmla="*/ 6825 w 10000"/>
                <a:gd name="connsiteY50" fmla="*/ 985 h 10137"/>
                <a:gd name="connsiteX51" fmla="*/ 7181 w 10000"/>
                <a:gd name="connsiteY51" fmla="*/ 839 h 10137"/>
                <a:gd name="connsiteX52" fmla="*/ 7552 w 10000"/>
                <a:gd name="connsiteY52" fmla="*/ 717 h 10137"/>
                <a:gd name="connsiteX53" fmla="*/ 7938 w 10000"/>
                <a:gd name="connsiteY53" fmla="*/ 579 h 10137"/>
                <a:gd name="connsiteX54" fmla="*/ 8323 w 10000"/>
                <a:gd name="connsiteY54" fmla="*/ 465 h 10137"/>
                <a:gd name="connsiteX55" fmla="*/ 8724 w 10000"/>
                <a:gd name="connsiteY55" fmla="*/ 335 h 10137"/>
                <a:gd name="connsiteX56" fmla="*/ 9139 w 10000"/>
                <a:gd name="connsiteY56" fmla="*/ 229 h 10137"/>
                <a:gd name="connsiteX57" fmla="*/ 9570 w 10000"/>
                <a:gd name="connsiteY57" fmla="*/ 113 h 10137"/>
                <a:gd name="connsiteX58" fmla="*/ 10000 w 10000"/>
                <a:gd name="connsiteY58" fmla="*/ 0 h 10137"/>
                <a:gd name="connsiteX59" fmla="*/ 10000 w 10000"/>
                <a:gd name="connsiteY59" fmla="*/ 0 h 10137"/>
                <a:gd name="connsiteX60" fmla="*/ 9733 w 10000"/>
                <a:gd name="connsiteY60" fmla="*/ 261 h 10137"/>
                <a:gd name="connsiteX61" fmla="*/ 9510 w 10000"/>
                <a:gd name="connsiteY61" fmla="*/ 503 h 10137"/>
                <a:gd name="connsiteX62" fmla="*/ 9303 w 10000"/>
                <a:gd name="connsiteY62" fmla="*/ 756 h 10137"/>
                <a:gd name="connsiteX63" fmla="*/ 9139 w 10000"/>
                <a:gd name="connsiteY63" fmla="*/ 992 h 10137"/>
                <a:gd name="connsiteX64" fmla="*/ 8991 w 10000"/>
                <a:gd name="connsiteY64" fmla="*/ 1228 h 10137"/>
                <a:gd name="connsiteX65" fmla="*/ 8858 w 10000"/>
                <a:gd name="connsiteY65" fmla="*/ 1463 h 10137"/>
                <a:gd name="connsiteX66" fmla="*/ 8769 w 10000"/>
                <a:gd name="connsiteY66" fmla="*/ 1684 h 10137"/>
                <a:gd name="connsiteX67" fmla="*/ 8694 w 10000"/>
                <a:gd name="connsiteY67" fmla="*/ 1914 h 10137"/>
                <a:gd name="connsiteX68" fmla="*/ 8650 w 10000"/>
                <a:gd name="connsiteY68" fmla="*/ 2144 h 10137"/>
                <a:gd name="connsiteX69" fmla="*/ 8605 w 10000"/>
                <a:gd name="connsiteY69" fmla="*/ 2366 h 10137"/>
                <a:gd name="connsiteX70" fmla="*/ 8591 w 10000"/>
                <a:gd name="connsiteY70" fmla="*/ 2587 h 10137"/>
                <a:gd name="connsiteX71" fmla="*/ 8591 w 10000"/>
                <a:gd name="connsiteY71" fmla="*/ 2798 h 10137"/>
                <a:gd name="connsiteX72" fmla="*/ 8591 w 10000"/>
                <a:gd name="connsiteY72" fmla="*/ 3012 h 10137"/>
                <a:gd name="connsiteX73" fmla="*/ 8605 w 10000"/>
                <a:gd name="connsiteY73" fmla="*/ 3227 h 10137"/>
                <a:gd name="connsiteX74" fmla="*/ 8650 w 10000"/>
                <a:gd name="connsiteY74" fmla="*/ 3647 h 10137"/>
                <a:gd name="connsiteX75" fmla="*/ 8798 w 10000"/>
                <a:gd name="connsiteY75" fmla="*/ 4486 h 10137"/>
                <a:gd name="connsiteX76" fmla="*/ 8843 w 10000"/>
                <a:gd name="connsiteY76" fmla="*/ 4911 h 10137"/>
                <a:gd name="connsiteX77" fmla="*/ 8887 w 10000"/>
                <a:gd name="connsiteY77" fmla="*/ 5125 h 10137"/>
                <a:gd name="connsiteX78" fmla="*/ 8887 w 10000"/>
                <a:gd name="connsiteY78" fmla="*/ 5332 h 10137"/>
                <a:gd name="connsiteX79" fmla="*/ 8887 w 10000"/>
                <a:gd name="connsiteY79" fmla="*/ 5546 h 10137"/>
                <a:gd name="connsiteX80" fmla="*/ 8858 w 10000"/>
                <a:gd name="connsiteY80" fmla="*/ 5760 h 10137"/>
                <a:gd name="connsiteX81" fmla="*/ 8843 w 10000"/>
                <a:gd name="connsiteY81" fmla="*/ 5974 h 10137"/>
                <a:gd name="connsiteX82" fmla="*/ 8798 w 10000"/>
                <a:gd name="connsiteY82" fmla="*/ 6193 h 10137"/>
                <a:gd name="connsiteX83" fmla="*/ 8724 w 10000"/>
                <a:gd name="connsiteY83" fmla="*/ 6406 h 10137"/>
                <a:gd name="connsiteX84" fmla="*/ 8650 w 10000"/>
                <a:gd name="connsiteY84" fmla="*/ 6629 h 10137"/>
                <a:gd name="connsiteX85" fmla="*/ 8546 w 10000"/>
                <a:gd name="connsiteY85" fmla="*/ 6856 h 10137"/>
                <a:gd name="connsiteX86" fmla="*/ 8412 w 10000"/>
                <a:gd name="connsiteY86" fmla="*/ 7087 h 10137"/>
                <a:gd name="connsiteX87" fmla="*/ 8412 w 10000"/>
                <a:gd name="connsiteY87" fmla="*/ 7087 h 10137"/>
                <a:gd name="connsiteX0" fmla="*/ 8412 w 10000"/>
                <a:gd name="connsiteY0" fmla="*/ 7087 h 10137"/>
                <a:gd name="connsiteX1" fmla="*/ 8412 w 10000"/>
                <a:gd name="connsiteY1" fmla="*/ 7087 h 10137"/>
                <a:gd name="connsiteX2" fmla="*/ 8264 w 10000"/>
                <a:gd name="connsiteY2" fmla="*/ 7276 h 10137"/>
                <a:gd name="connsiteX3" fmla="*/ 8101 w 10000"/>
                <a:gd name="connsiteY3" fmla="*/ 7466 h 10137"/>
                <a:gd name="connsiteX4" fmla="*/ 7923 w 10000"/>
                <a:gd name="connsiteY4" fmla="*/ 7659 h 10137"/>
                <a:gd name="connsiteX5" fmla="*/ 7700 w 10000"/>
                <a:gd name="connsiteY5" fmla="*/ 7840 h 10137"/>
                <a:gd name="connsiteX6" fmla="*/ 7478 w 10000"/>
                <a:gd name="connsiteY6" fmla="*/ 8024 h 10137"/>
                <a:gd name="connsiteX7" fmla="*/ 7226 w 10000"/>
                <a:gd name="connsiteY7" fmla="*/ 8208 h 10137"/>
                <a:gd name="connsiteX8" fmla="*/ 6973 w 10000"/>
                <a:gd name="connsiteY8" fmla="*/ 8383 h 10137"/>
                <a:gd name="connsiteX9" fmla="*/ 6691 w 10000"/>
                <a:gd name="connsiteY9" fmla="*/ 8558 h 10137"/>
                <a:gd name="connsiteX10" fmla="*/ 6409 w 10000"/>
                <a:gd name="connsiteY10" fmla="*/ 8727 h 10137"/>
                <a:gd name="connsiteX11" fmla="*/ 6098 w 10000"/>
                <a:gd name="connsiteY11" fmla="*/ 8886 h 10137"/>
                <a:gd name="connsiteX12" fmla="*/ 5801 w 10000"/>
                <a:gd name="connsiteY12" fmla="*/ 9048 h 10137"/>
                <a:gd name="connsiteX13" fmla="*/ 5475 w 10000"/>
                <a:gd name="connsiteY13" fmla="*/ 9190 h 10137"/>
                <a:gd name="connsiteX14" fmla="*/ 5163 w 10000"/>
                <a:gd name="connsiteY14" fmla="*/ 9344 h 10137"/>
                <a:gd name="connsiteX15" fmla="*/ 4837 w 10000"/>
                <a:gd name="connsiteY15" fmla="*/ 9489 h 10137"/>
                <a:gd name="connsiteX16" fmla="*/ 4214 w 10000"/>
                <a:gd name="connsiteY16" fmla="*/ 9756 h 10137"/>
                <a:gd name="connsiteX17" fmla="*/ 3368 w 10000"/>
                <a:gd name="connsiteY17" fmla="*/ 10137 h 10137"/>
                <a:gd name="connsiteX18" fmla="*/ 118 w 10000"/>
                <a:gd name="connsiteY18" fmla="*/ 8940 h 10137"/>
                <a:gd name="connsiteX19" fmla="*/ 30 w 10000"/>
                <a:gd name="connsiteY19" fmla="*/ 8360 h 10137"/>
                <a:gd name="connsiteX20" fmla="*/ 0 w 10000"/>
                <a:gd name="connsiteY20" fmla="*/ 7987 h 10137"/>
                <a:gd name="connsiteX21" fmla="*/ 15 w 10000"/>
                <a:gd name="connsiteY21" fmla="*/ 7612 h 10137"/>
                <a:gd name="connsiteX22" fmla="*/ 59 w 10000"/>
                <a:gd name="connsiteY22" fmla="*/ 7223 h 10137"/>
                <a:gd name="connsiteX23" fmla="*/ 134 w 10000"/>
                <a:gd name="connsiteY23" fmla="*/ 6842 h 10137"/>
                <a:gd name="connsiteX24" fmla="*/ 252 w 10000"/>
                <a:gd name="connsiteY24" fmla="*/ 6460 h 10137"/>
                <a:gd name="connsiteX25" fmla="*/ 401 w 10000"/>
                <a:gd name="connsiteY25" fmla="*/ 6078 h 10137"/>
                <a:gd name="connsiteX26" fmla="*/ 579 w 10000"/>
                <a:gd name="connsiteY26" fmla="*/ 5706 h 10137"/>
                <a:gd name="connsiteX27" fmla="*/ 772 w 10000"/>
                <a:gd name="connsiteY27" fmla="*/ 5324 h 10137"/>
                <a:gd name="connsiteX28" fmla="*/ 1024 w 10000"/>
                <a:gd name="connsiteY28" fmla="*/ 4950 h 10137"/>
                <a:gd name="connsiteX29" fmla="*/ 1306 w 10000"/>
                <a:gd name="connsiteY29" fmla="*/ 4587 h 10137"/>
                <a:gd name="connsiteX30" fmla="*/ 1617 w 10000"/>
                <a:gd name="connsiteY30" fmla="*/ 4211 h 10137"/>
                <a:gd name="connsiteX31" fmla="*/ 1795 w 10000"/>
                <a:gd name="connsiteY31" fmla="*/ 4036 h 10137"/>
                <a:gd name="connsiteX32" fmla="*/ 1973 w 10000"/>
                <a:gd name="connsiteY32" fmla="*/ 3851 h 10137"/>
                <a:gd name="connsiteX33" fmla="*/ 2166 w 10000"/>
                <a:gd name="connsiteY33" fmla="*/ 3676 h 10137"/>
                <a:gd name="connsiteX34" fmla="*/ 2359 w 10000"/>
                <a:gd name="connsiteY34" fmla="*/ 3501 h 10137"/>
                <a:gd name="connsiteX35" fmla="*/ 2567 w 10000"/>
                <a:gd name="connsiteY35" fmla="*/ 3327 h 10137"/>
                <a:gd name="connsiteX36" fmla="*/ 2789 w 10000"/>
                <a:gd name="connsiteY36" fmla="*/ 3158 h 10137"/>
                <a:gd name="connsiteX37" fmla="*/ 3012 w 10000"/>
                <a:gd name="connsiteY37" fmla="*/ 2984 h 10137"/>
                <a:gd name="connsiteX38" fmla="*/ 3249 w 10000"/>
                <a:gd name="connsiteY38" fmla="*/ 2815 h 10137"/>
                <a:gd name="connsiteX39" fmla="*/ 3487 w 10000"/>
                <a:gd name="connsiteY39" fmla="*/ 2648 h 10137"/>
                <a:gd name="connsiteX40" fmla="*/ 3754 w 10000"/>
                <a:gd name="connsiteY40" fmla="*/ 2480 h 10137"/>
                <a:gd name="connsiteX41" fmla="*/ 4006 w 10000"/>
                <a:gd name="connsiteY41" fmla="*/ 2326 h 10137"/>
                <a:gd name="connsiteX42" fmla="*/ 4288 w 10000"/>
                <a:gd name="connsiteY42" fmla="*/ 2158 h 10137"/>
                <a:gd name="connsiteX43" fmla="*/ 4555 w 10000"/>
                <a:gd name="connsiteY43" fmla="*/ 1999 h 10137"/>
                <a:gd name="connsiteX44" fmla="*/ 4852 w 10000"/>
                <a:gd name="connsiteY44" fmla="*/ 1845 h 10137"/>
                <a:gd name="connsiteX45" fmla="*/ 5163 w 10000"/>
                <a:gd name="connsiteY45" fmla="*/ 1693 h 10137"/>
                <a:gd name="connsiteX46" fmla="*/ 5475 w 10000"/>
                <a:gd name="connsiteY46" fmla="*/ 1549 h 10137"/>
                <a:gd name="connsiteX47" fmla="*/ 5801 w 10000"/>
                <a:gd name="connsiteY47" fmla="*/ 1395 h 10137"/>
                <a:gd name="connsiteX48" fmla="*/ 6128 w 10000"/>
                <a:gd name="connsiteY48" fmla="*/ 1260 h 10137"/>
                <a:gd name="connsiteX49" fmla="*/ 6469 w 10000"/>
                <a:gd name="connsiteY49" fmla="*/ 1114 h 10137"/>
                <a:gd name="connsiteX50" fmla="*/ 6825 w 10000"/>
                <a:gd name="connsiteY50" fmla="*/ 985 h 10137"/>
                <a:gd name="connsiteX51" fmla="*/ 7181 w 10000"/>
                <a:gd name="connsiteY51" fmla="*/ 839 h 10137"/>
                <a:gd name="connsiteX52" fmla="*/ 7552 w 10000"/>
                <a:gd name="connsiteY52" fmla="*/ 717 h 10137"/>
                <a:gd name="connsiteX53" fmla="*/ 7938 w 10000"/>
                <a:gd name="connsiteY53" fmla="*/ 579 h 10137"/>
                <a:gd name="connsiteX54" fmla="*/ 8323 w 10000"/>
                <a:gd name="connsiteY54" fmla="*/ 465 h 10137"/>
                <a:gd name="connsiteX55" fmla="*/ 8724 w 10000"/>
                <a:gd name="connsiteY55" fmla="*/ 335 h 10137"/>
                <a:gd name="connsiteX56" fmla="*/ 9139 w 10000"/>
                <a:gd name="connsiteY56" fmla="*/ 229 h 10137"/>
                <a:gd name="connsiteX57" fmla="*/ 9570 w 10000"/>
                <a:gd name="connsiteY57" fmla="*/ 113 h 10137"/>
                <a:gd name="connsiteX58" fmla="*/ 10000 w 10000"/>
                <a:gd name="connsiteY58" fmla="*/ 0 h 10137"/>
                <a:gd name="connsiteX59" fmla="*/ 10000 w 10000"/>
                <a:gd name="connsiteY59" fmla="*/ 0 h 10137"/>
                <a:gd name="connsiteX60" fmla="*/ 9733 w 10000"/>
                <a:gd name="connsiteY60" fmla="*/ 261 h 10137"/>
                <a:gd name="connsiteX61" fmla="*/ 9510 w 10000"/>
                <a:gd name="connsiteY61" fmla="*/ 503 h 10137"/>
                <a:gd name="connsiteX62" fmla="*/ 9303 w 10000"/>
                <a:gd name="connsiteY62" fmla="*/ 756 h 10137"/>
                <a:gd name="connsiteX63" fmla="*/ 9139 w 10000"/>
                <a:gd name="connsiteY63" fmla="*/ 992 h 10137"/>
                <a:gd name="connsiteX64" fmla="*/ 8991 w 10000"/>
                <a:gd name="connsiteY64" fmla="*/ 1228 h 10137"/>
                <a:gd name="connsiteX65" fmla="*/ 8858 w 10000"/>
                <a:gd name="connsiteY65" fmla="*/ 1463 h 10137"/>
                <a:gd name="connsiteX66" fmla="*/ 8769 w 10000"/>
                <a:gd name="connsiteY66" fmla="*/ 1684 h 10137"/>
                <a:gd name="connsiteX67" fmla="*/ 8694 w 10000"/>
                <a:gd name="connsiteY67" fmla="*/ 1914 h 10137"/>
                <a:gd name="connsiteX68" fmla="*/ 8650 w 10000"/>
                <a:gd name="connsiteY68" fmla="*/ 2144 h 10137"/>
                <a:gd name="connsiteX69" fmla="*/ 8605 w 10000"/>
                <a:gd name="connsiteY69" fmla="*/ 2366 h 10137"/>
                <a:gd name="connsiteX70" fmla="*/ 8591 w 10000"/>
                <a:gd name="connsiteY70" fmla="*/ 2587 h 10137"/>
                <a:gd name="connsiteX71" fmla="*/ 8591 w 10000"/>
                <a:gd name="connsiteY71" fmla="*/ 2798 h 10137"/>
                <a:gd name="connsiteX72" fmla="*/ 8591 w 10000"/>
                <a:gd name="connsiteY72" fmla="*/ 3012 h 10137"/>
                <a:gd name="connsiteX73" fmla="*/ 8605 w 10000"/>
                <a:gd name="connsiteY73" fmla="*/ 3227 h 10137"/>
                <a:gd name="connsiteX74" fmla="*/ 8650 w 10000"/>
                <a:gd name="connsiteY74" fmla="*/ 3647 h 10137"/>
                <a:gd name="connsiteX75" fmla="*/ 8798 w 10000"/>
                <a:gd name="connsiteY75" fmla="*/ 4486 h 10137"/>
                <a:gd name="connsiteX76" fmla="*/ 8843 w 10000"/>
                <a:gd name="connsiteY76" fmla="*/ 4911 h 10137"/>
                <a:gd name="connsiteX77" fmla="*/ 8887 w 10000"/>
                <a:gd name="connsiteY77" fmla="*/ 5125 h 10137"/>
                <a:gd name="connsiteX78" fmla="*/ 8887 w 10000"/>
                <a:gd name="connsiteY78" fmla="*/ 5332 h 10137"/>
                <a:gd name="connsiteX79" fmla="*/ 8887 w 10000"/>
                <a:gd name="connsiteY79" fmla="*/ 5546 h 10137"/>
                <a:gd name="connsiteX80" fmla="*/ 8858 w 10000"/>
                <a:gd name="connsiteY80" fmla="*/ 5760 h 10137"/>
                <a:gd name="connsiteX81" fmla="*/ 8843 w 10000"/>
                <a:gd name="connsiteY81" fmla="*/ 5974 h 10137"/>
                <a:gd name="connsiteX82" fmla="*/ 8798 w 10000"/>
                <a:gd name="connsiteY82" fmla="*/ 6193 h 10137"/>
                <a:gd name="connsiteX83" fmla="*/ 8724 w 10000"/>
                <a:gd name="connsiteY83" fmla="*/ 6406 h 10137"/>
                <a:gd name="connsiteX84" fmla="*/ 8650 w 10000"/>
                <a:gd name="connsiteY84" fmla="*/ 6629 h 10137"/>
                <a:gd name="connsiteX85" fmla="*/ 8546 w 10000"/>
                <a:gd name="connsiteY85" fmla="*/ 6856 h 10137"/>
                <a:gd name="connsiteX86" fmla="*/ 8412 w 10000"/>
                <a:gd name="connsiteY86" fmla="*/ 7087 h 10137"/>
                <a:gd name="connsiteX87" fmla="*/ 8412 w 10000"/>
                <a:gd name="connsiteY87" fmla="*/ 7087 h 10137"/>
                <a:gd name="connsiteX0" fmla="*/ 8412 w 10000"/>
                <a:gd name="connsiteY0" fmla="*/ 7087 h 10181"/>
                <a:gd name="connsiteX1" fmla="*/ 8412 w 10000"/>
                <a:gd name="connsiteY1" fmla="*/ 7087 h 10181"/>
                <a:gd name="connsiteX2" fmla="*/ 8264 w 10000"/>
                <a:gd name="connsiteY2" fmla="*/ 7276 h 10181"/>
                <a:gd name="connsiteX3" fmla="*/ 8101 w 10000"/>
                <a:gd name="connsiteY3" fmla="*/ 7466 h 10181"/>
                <a:gd name="connsiteX4" fmla="*/ 7923 w 10000"/>
                <a:gd name="connsiteY4" fmla="*/ 7659 h 10181"/>
                <a:gd name="connsiteX5" fmla="*/ 7700 w 10000"/>
                <a:gd name="connsiteY5" fmla="*/ 7840 h 10181"/>
                <a:gd name="connsiteX6" fmla="*/ 7478 w 10000"/>
                <a:gd name="connsiteY6" fmla="*/ 8024 h 10181"/>
                <a:gd name="connsiteX7" fmla="*/ 7226 w 10000"/>
                <a:gd name="connsiteY7" fmla="*/ 8208 h 10181"/>
                <a:gd name="connsiteX8" fmla="*/ 6973 w 10000"/>
                <a:gd name="connsiteY8" fmla="*/ 8383 h 10181"/>
                <a:gd name="connsiteX9" fmla="*/ 6691 w 10000"/>
                <a:gd name="connsiteY9" fmla="*/ 8558 h 10181"/>
                <a:gd name="connsiteX10" fmla="*/ 6409 w 10000"/>
                <a:gd name="connsiteY10" fmla="*/ 8727 h 10181"/>
                <a:gd name="connsiteX11" fmla="*/ 6098 w 10000"/>
                <a:gd name="connsiteY11" fmla="*/ 8886 h 10181"/>
                <a:gd name="connsiteX12" fmla="*/ 5801 w 10000"/>
                <a:gd name="connsiteY12" fmla="*/ 9048 h 10181"/>
                <a:gd name="connsiteX13" fmla="*/ 5475 w 10000"/>
                <a:gd name="connsiteY13" fmla="*/ 9190 h 10181"/>
                <a:gd name="connsiteX14" fmla="*/ 5163 w 10000"/>
                <a:gd name="connsiteY14" fmla="*/ 9344 h 10181"/>
                <a:gd name="connsiteX15" fmla="*/ 4837 w 10000"/>
                <a:gd name="connsiteY15" fmla="*/ 9489 h 10181"/>
                <a:gd name="connsiteX16" fmla="*/ 4214 w 10000"/>
                <a:gd name="connsiteY16" fmla="*/ 9756 h 10181"/>
                <a:gd name="connsiteX17" fmla="*/ 3311 w 10000"/>
                <a:gd name="connsiteY17" fmla="*/ 10181 h 10181"/>
                <a:gd name="connsiteX18" fmla="*/ 118 w 10000"/>
                <a:gd name="connsiteY18" fmla="*/ 8940 h 10181"/>
                <a:gd name="connsiteX19" fmla="*/ 30 w 10000"/>
                <a:gd name="connsiteY19" fmla="*/ 8360 h 10181"/>
                <a:gd name="connsiteX20" fmla="*/ 0 w 10000"/>
                <a:gd name="connsiteY20" fmla="*/ 7987 h 10181"/>
                <a:gd name="connsiteX21" fmla="*/ 15 w 10000"/>
                <a:gd name="connsiteY21" fmla="*/ 7612 h 10181"/>
                <a:gd name="connsiteX22" fmla="*/ 59 w 10000"/>
                <a:gd name="connsiteY22" fmla="*/ 7223 h 10181"/>
                <a:gd name="connsiteX23" fmla="*/ 134 w 10000"/>
                <a:gd name="connsiteY23" fmla="*/ 6842 h 10181"/>
                <a:gd name="connsiteX24" fmla="*/ 252 w 10000"/>
                <a:gd name="connsiteY24" fmla="*/ 6460 h 10181"/>
                <a:gd name="connsiteX25" fmla="*/ 401 w 10000"/>
                <a:gd name="connsiteY25" fmla="*/ 6078 h 10181"/>
                <a:gd name="connsiteX26" fmla="*/ 579 w 10000"/>
                <a:gd name="connsiteY26" fmla="*/ 5706 h 10181"/>
                <a:gd name="connsiteX27" fmla="*/ 772 w 10000"/>
                <a:gd name="connsiteY27" fmla="*/ 5324 h 10181"/>
                <a:gd name="connsiteX28" fmla="*/ 1024 w 10000"/>
                <a:gd name="connsiteY28" fmla="*/ 4950 h 10181"/>
                <a:gd name="connsiteX29" fmla="*/ 1306 w 10000"/>
                <a:gd name="connsiteY29" fmla="*/ 4587 h 10181"/>
                <a:gd name="connsiteX30" fmla="*/ 1617 w 10000"/>
                <a:gd name="connsiteY30" fmla="*/ 4211 h 10181"/>
                <a:gd name="connsiteX31" fmla="*/ 1795 w 10000"/>
                <a:gd name="connsiteY31" fmla="*/ 4036 h 10181"/>
                <a:gd name="connsiteX32" fmla="*/ 1973 w 10000"/>
                <a:gd name="connsiteY32" fmla="*/ 3851 h 10181"/>
                <a:gd name="connsiteX33" fmla="*/ 2166 w 10000"/>
                <a:gd name="connsiteY33" fmla="*/ 3676 h 10181"/>
                <a:gd name="connsiteX34" fmla="*/ 2359 w 10000"/>
                <a:gd name="connsiteY34" fmla="*/ 3501 h 10181"/>
                <a:gd name="connsiteX35" fmla="*/ 2567 w 10000"/>
                <a:gd name="connsiteY35" fmla="*/ 3327 h 10181"/>
                <a:gd name="connsiteX36" fmla="*/ 2789 w 10000"/>
                <a:gd name="connsiteY36" fmla="*/ 3158 h 10181"/>
                <a:gd name="connsiteX37" fmla="*/ 3012 w 10000"/>
                <a:gd name="connsiteY37" fmla="*/ 2984 h 10181"/>
                <a:gd name="connsiteX38" fmla="*/ 3249 w 10000"/>
                <a:gd name="connsiteY38" fmla="*/ 2815 h 10181"/>
                <a:gd name="connsiteX39" fmla="*/ 3487 w 10000"/>
                <a:gd name="connsiteY39" fmla="*/ 2648 h 10181"/>
                <a:gd name="connsiteX40" fmla="*/ 3754 w 10000"/>
                <a:gd name="connsiteY40" fmla="*/ 2480 h 10181"/>
                <a:gd name="connsiteX41" fmla="*/ 4006 w 10000"/>
                <a:gd name="connsiteY41" fmla="*/ 2326 h 10181"/>
                <a:gd name="connsiteX42" fmla="*/ 4288 w 10000"/>
                <a:gd name="connsiteY42" fmla="*/ 2158 h 10181"/>
                <a:gd name="connsiteX43" fmla="*/ 4555 w 10000"/>
                <a:gd name="connsiteY43" fmla="*/ 1999 h 10181"/>
                <a:gd name="connsiteX44" fmla="*/ 4852 w 10000"/>
                <a:gd name="connsiteY44" fmla="*/ 1845 h 10181"/>
                <a:gd name="connsiteX45" fmla="*/ 5163 w 10000"/>
                <a:gd name="connsiteY45" fmla="*/ 1693 h 10181"/>
                <a:gd name="connsiteX46" fmla="*/ 5475 w 10000"/>
                <a:gd name="connsiteY46" fmla="*/ 1549 h 10181"/>
                <a:gd name="connsiteX47" fmla="*/ 5801 w 10000"/>
                <a:gd name="connsiteY47" fmla="*/ 1395 h 10181"/>
                <a:gd name="connsiteX48" fmla="*/ 6128 w 10000"/>
                <a:gd name="connsiteY48" fmla="*/ 1260 h 10181"/>
                <a:gd name="connsiteX49" fmla="*/ 6469 w 10000"/>
                <a:gd name="connsiteY49" fmla="*/ 1114 h 10181"/>
                <a:gd name="connsiteX50" fmla="*/ 6825 w 10000"/>
                <a:gd name="connsiteY50" fmla="*/ 985 h 10181"/>
                <a:gd name="connsiteX51" fmla="*/ 7181 w 10000"/>
                <a:gd name="connsiteY51" fmla="*/ 839 h 10181"/>
                <a:gd name="connsiteX52" fmla="*/ 7552 w 10000"/>
                <a:gd name="connsiteY52" fmla="*/ 717 h 10181"/>
                <a:gd name="connsiteX53" fmla="*/ 7938 w 10000"/>
                <a:gd name="connsiteY53" fmla="*/ 579 h 10181"/>
                <a:gd name="connsiteX54" fmla="*/ 8323 w 10000"/>
                <a:gd name="connsiteY54" fmla="*/ 465 h 10181"/>
                <a:gd name="connsiteX55" fmla="*/ 8724 w 10000"/>
                <a:gd name="connsiteY55" fmla="*/ 335 h 10181"/>
                <a:gd name="connsiteX56" fmla="*/ 9139 w 10000"/>
                <a:gd name="connsiteY56" fmla="*/ 229 h 10181"/>
                <a:gd name="connsiteX57" fmla="*/ 9570 w 10000"/>
                <a:gd name="connsiteY57" fmla="*/ 113 h 10181"/>
                <a:gd name="connsiteX58" fmla="*/ 10000 w 10000"/>
                <a:gd name="connsiteY58" fmla="*/ 0 h 10181"/>
                <a:gd name="connsiteX59" fmla="*/ 10000 w 10000"/>
                <a:gd name="connsiteY59" fmla="*/ 0 h 10181"/>
                <a:gd name="connsiteX60" fmla="*/ 9733 w 10000"/>
                <a:gd name="connsiteY60" fmla="*/ 261 h 10181"/>
                <a:gd name="connsiteX61" fmla="*/ 9510 w 10000"/>
                <a:gd name="connsiteY61" fmla="*/ 503 h 10181"/>
                <a:gd name="connsiteX62" fmla="*/ 9303 w 10000"/>
                <a:gd name="connsiteY62" fmla="*/ 756 h 10181"/>
                <a:gd name="connsiteX63" fmla="*/ 9139 w 10000"/>
                <a:gd name="connsiteY63" fmla="*/ 992 h 10181"/>
                <a:gd name="connsiteX64" fmla="*/ 8991 w 10000"/>
                <a:gd name="connsiteY64" fmla="*/ 1228 h 10181"/>
                <a:gd name="connsiteX65" fmla="*/ 8858 w 10000"/>
                <a:gd name="connsiteY65" fmla="*/ 1463 h 10181"/>
                <a:gd name="connsiteX66" fmla="*/ 8769 w 10000"/>
                <a:gd name="connsiteY66" fmla="*/ 1684 h 10181"/>
                <a:gd name="connsiteX67" fmla="*/ 8694 w 10000"/>
                <a:gd name="connsiteY67" fmla="*/ 1914 h 10181"/>
                <a:gd name="connsiteX68" fmla="*/ 8650 w 10000"/>
                <a:gd name="connsiteY68" fmla="*/ 2144 h 10181"/>
                <a:gd name="connsiteX69" fmla="*/ 8605 w 10000"/>
                <a:gd name="connsiteY69" fmla="*/ 2366 h 10181"/>
                <a:gd name="connsiteX70" fmla="*/ 8591 w 10000"/>
                <a:gd name="connsiteY70" fmla="*/ 2587 h 10181"/>
                <a:gd name="connsiteX71" fmla="*/ 8591 w 10000"/>
                <a:gd name="connsiteY71" fmla="*/ 2798 h 10181"/>
                <a:gd name="connsiteX72" fmla="*/ 8591 w 10000"/>
                <a:gd name="connsiteY72" fmla="*/ 3012 h 10181"/>
                <a:gd name="connsiteX73" fmla="*/ 8605 w 10000"/>
                <a:gd name="connsiteY73" fmla="*/ 3227 h 10181"/>
                <a:gd name="connsiteX74" fmla="*/ 8650 w 10000"/>
                <a:gd name="connsiteY74" fmla="*/ 3647 h 10181"/>
                <a:gd name="connsiteX75" fmla="*/ 8798 w 10000"/>
                <a:gd name="connsiteY75" fmla="*/ 4486 h 10181"/>
                <a:gd name="connsiteX76" fmla="*/ 8843 w 10000"/>
                <a:gd name="connsiteY76" fmla="*/ 4911 h 10181"/>
                <a:gd name="connsiteX77" fmla="*/ 8887 w 10000"/>
                <a:gd name="connsiteY77" fmla="*/ 5125 h 10181"/>
                <a:gd name="connsiteX78" fmla="*/ 8887 w 10000"/>
                <a:gd name="connsiteY78" fmla="*/ 5332 h 10181"/>
                <a:gd name="connsiteX79" fmla="*/ 8887 w 10000"/>
                <a:gd name="connsiteY79" fmla="*/ 5546 h 10181"/>
                <a:gd name="connsiteX80" fmla="*/ 8858 w 10000"/>
                <a:gd name="connsiteY80" fmla="*/ 5760 h 10181"/>
                <a:gd name="connsiteX81" fmla="*/ 8843 w 10000"/>
                <a:gd name="connsiteY81" fmla="*/ 5974 h 10181"/>
                <a:gd name="connsiteX82" fmla="*/ 8798 w 10000"/>
                <a:gd name="connsiteY82" fmla="*/ 6193 h 10181"/>
                <a:gd name="connsiteX83" fmla="*/ 8724 w 10000"/>
                <a:gd name="connsiteY83" fmla="*/ 6406 h 10181"/>
                <a:gd name="connsiteX84" fmla="*/ 8650 w 10000"/>
                <a:gd name="connsiteY84" fmla="*/ 6629 h 10181"/>
                <a:gd name="connsiteX85" fmla="*/ 8546 w 10000"/>
                <a:gd name="connsiteY85" fmla="*/ 6856 h 10181"/>
                <a:gd name="connsiteX86" fmla="*/ 8412 w 10000"/>
                <a:gd name="connsiteY86" fmla="*/ 7087 h 10181"/>
                <a:gd name="connsiteX87" fmla="*/ 8412 w 10000"/>
                <a:gd name="connsiteY87" fmla="*/ 7087 h 10181"/>
                <a:gd name="connsiteX0" fmla="*/ 8412 w 10000"/>
                <a:gd name="connsiteY0" fmla="*/ 7087 h 10181"/>
                <a:gd name="connsiteX1" fmla="*/ 8412 w 10000"/>
                <a:gd name="connsiteY1" fmla="*/ 7087 h 10181"/>
                <a:gd name="connsiteX2" fmla="*/ 8264 w 10000"/>
                <a:gd name="connsiteY2" fmla="*/ 7276 h 10181"/>
                <a:gd name="connsiteX3" fmla="*/ 8101 w 10000"/>
                <a:gd name="connsiteY3" fmla="*/ 7466 h 10181"/>
                <a:gd name="connsiteX4" fmla="*/ 7923 w 10000"/>
                <a:gd name="connsiteY4" fmla="*/ 7659 h 10181"/>
                <a:gd name="connsiteX5" fmla="*/ 7700 w 10000"/>
                <a:gd name="connsiteY5" fmla="*/ 7840 h 10181"/>
                <a:gd name="connsiteX6" fmla="*/ 7478 w 10000"/>
                <a:gd name="connsiteY6" fmla="*/ 8024 h 10181"/>
                <a:gd name="connsiteX7" fmla="*/ 7226 w 10000"/>
                <a:gd name="connsiteY7" fmla="*/ 8208 h 10181"/>
                <a:gd name="connsiteX8" fmla="*/ 6973 w 10000"/>
                <a:gd name="connsiteY8" fmla="*/ 8383 h 10181"/>
                <a:gd name="connsiteX9" fmla="*/ 6691 w 10000"/>
                <a:gd name="connsiteY9" fmla="*/ 8558 h 10181"/>
                <a:gd name="connsiteX10" fmla="*/ 6409 w 10000"/>
                <a:gd name="connsiteY10" fmla="*/ 8727 h 10181"/>
                <a:gd name="connsiteX11" fmla="*/ 6098 w 10000"/>
                <a:gd name="connsiteY11" fmla="*/ 8886 h 10181"/>
                <a:gd name="connsiteX12" fmla="*/ 5801 w 10000"/>
                <a:gd name="connsiteY12" fmla="*/ 9048 h 10181"/>
                <a:gd name="connsiteX13" fmla="*/ 5475 w 10000"/>
                <a:gd name="connsiteY13" fmla="*/ 9190 h 10181"/>
                <a:gd name="connsiteX14" fmla="*/ 5163 w 10000"/>
                <a:gd name="connsiteY14" fmla="*/ 9344 h 10181"/>
                <a:gd name="connsiteX15" fmla="*/ 4837 w 10000"/>
                <a:gd name="connsiteY15" fmla="*/ 9489 h 10181"/>
                <a:gd name="connsiteX16" fmla="*/ 4214 w 10000"/>
                <a:gd name="connsiteY16" fmla="*/ 9756 h 10181"/>
                <a:gd name="connsiteX17" fmla="*/ 3311 w 10000"/>
                <a:gd name="connsiteY17" fmla="*/ 10181 h 10181"/>
                <a:gd name="connsiteX18" fmla="*/ 89 w 10000"/>
                <a:gd name="connsiteY18" fmla="*/ 8911 h 10181"/>
                <a:gd name="connsiteX19" fmla="*/ 30 w 10000"/>
                <a:gd name="connsiteY19" fmla="*/ 8360 h 10181"/>
                <a:gd name="connsiteX20" fmla="*/ 0 w 10000"/>
                <a:gd name="connsiteY20" fmla="*/ 7987 h 10181"/>
                <a:gd name="connsiteX21" fmla="*/ 15 w 10000"/>
                <a:gd name="connsiteY21" fmla="*/ 7612 h 10181"/>
                <a:gd name="connsiteX22" fmla="*/ 59 w 10000"/>
                <a:gd name="connsiteY22" fmla="*/ 7223 h 10181"/>
                <a:gd name="connsiteX23" fmla="*/ 134 w 10000"/>
                <a:gd name="connsiteY23" fmla="*/ 6842 h 10181"/>
                <a:gd name="connsiteX24" fmla="*/ 252 w 10000"/>
                <a:gd name="connsiteY24" fmla="*/ 6460 h 10181"/>
                <a:gd name="connsiteX25" fmla="*/ 401 w 10000"/>
                <a:gd name="connsiteY25" fmla="*/ 6078 h 10181"/>
                <a:gd name="connsiteX26" fmla="*/ 579 w 10000"/>
                <a:gd name="connsiteY26" fmla="*/ 5706 h 10181"/>
                <a:gd name="connsiteX27" fmla="*/ 772 w 10000"/>
                <a:gd name="connsiteY27" fmla="*/ 5324 h 10181"/>
                <a:gd name="connsiteX28" fmla="*/ 1024 w 10000"/>
                <a:gd name="connsiteY28" fmla="*/ 4950 h 10181"/>
                <a:gd name="connsiteX29" fmla="*/ 1306 w 10000"/>
                <a:gd name="connsiteY29" fmla="*/ 4587 h 10181"/>
                <a:gd name="connsiteX30" fmla="*/ 1617 w 10000"/>
                <a:gd name="connsiteY30" fmla="*/ 4211 h 10181"/>
                <a:gd name="connsiteX31" fmla="*/ 1795 w 10000"/>
                <a:gd name="connsiteY31" fmla="*/ 4036 h 10181"/>
                <a:gd name="connsiteX32" fmla="*/ 1973 w 10000"/>
                <a:gd name="connsiteY32" fmla="*/ 3851 h 10181"/>
                <a:gd name="connsiteX33" fmla="*/ 2166 w 10000"/>
                <a:gd name="connsiteY33" fmla="*/ 3676 h 10181"/>
                <a:gd name="connsiteX34" fmla="*/ 2359 w 10000"/>
                <a:gd name="connsiteY34" fmla="*/ 3501 h 10181"/>
                <a:gd name="connsiteX35" fmla="*/ 2567 w 10000"/>
                <a:gd name="connsiteY35" fmla="*/ 3327 h 10181"/>
                <a:gd name="connsiteX36" fmla="*/ 2789 w 10000"/>
                <a:gd name="connsiteY36" fmla="*/ 3158 h 10181"/>
                <a:gd name="connsiteX37" fmla="*/ 3012 w 10000"/>
                <a:gd name="connsiteY37" fmla="*/ 2984 h 10181"/>
                <a:gd name="connsiteX38" fmla="*/ 3249 w 10000"/>
                <a:gd name="connsiteY38" fmla="*/ 2815 h 10181"/>
                <a:gd name="connsiteX39" fmla="*/ 3487 w 10000"/>
                <a:gd name="connsiteY39" fmla="*/ 2648 h 10181"/>
                <a:gd name="connsiteX40" fmla="*/ 3754 w 10000"/>
                <a:gd name="connsiteY40" fmla="*/ 2480 h 10181"/>
                <a:gd name="connsiteX41" fmla="*/ 4006 w 10000"/>
                <a:gd name="connsiteY41" fmla="*/ 2326 h 10181"/>
                <a:gd name="connsiteX42" fmla="*/ 4288 w 10000"/>
                <a:gd name="connsiteY42" fmla="*/ 2158 h 10181"/>
                <a:gd name="connsiteX43" fmla="*/ 4555 w 10000"/>
                <a:gd name="connsiteY43" fmla="*/ 1999 h 10181"/>
                <a:gd name="connsiteX44" fmla="*/ 4852 w 10000"/>
                <a:gd name="connsiteY44" fmla="*/ 1845 h 10181"/>
                <a:gd name="connsiteX45" fmla="*/ 5163 w 10000"/>
                <a:gd name="connsiteY45" fmla="*/ 1693 h 10181"/>
                <a:gd name="connsiteX46" fmla="*/ 5475 w 10000"/>
                <a:gd name="connsiteY46" fmla="*/ 1549 h 10181"/>
                <a:gd name="connsiteX47" fmla="*/ 5801 w 10000"/>
                <a:gd name="connsiteY47" fmla="*/ 1395 h 10181"/>
                <a:gd name="connsiteX48" fmla="*/ 6128 w 10000"/>
                <a:gd name="connsiteY48" fmla="*/ 1260 h 10181"/>
                <a:gd name="connsiteX49" fmla="*/ 6469 w 10000"/>
                <a:gd name="connsiteY49" fmla="*/ 1114 h 10181"/>
                <a:gd name="connsiteX50" fmla="*/ 6825 w 10000"/>
                <a:gd name="connsiteY50" fmla="*/ 985 h 10181"/>
                <a:gd name="connsiteX51" fmla="*/ 7181 w 10000"/>
                <a:gd name="connsiteY51" fmla="*/ 839 h 10181"/>
                <a:gd name="connsiteX52" fmla="*/ 7552 w 10000"/>
                <a:gd name="connsiteY52" fmla="*/ 717 h 10181"/>
                <a:gd name="connsiteX53" fmla="*/ 7938 w 10000"/>
                <a:gd name="connsiteY53" fmla="*/ 579 h 10181"/>
                <a:gd name="connsiteX54" fmla="*/ 8323 w 10000"/>
                <a:gd name="connsiteY54" fmla="*/ 465 h 10181"/>
                <a:gd name="connsiteX55" fmla="*/ 8724 w 10000"/>
                <a:gd name="connsiteY55" fmla="*/ 335 h 10181"/>
                <a:gd name="connsiteX56" fmla="*/ 9139 w 10000"/>
                <a:gd name="connsiteY56" fmla="*/ 229 h 10181"/>
                <a:gd name="connsiteX57" fmla="*/ 9570 w 10000"/>
                <a:gd name="connsiteY57" fmla="*/ 113 h 10181"/>
                <a:gd name="connsiteX58" fmla="*/ 10000 w 10000"/>
                <a:gd name="connsiteY58" fmla="*/ 0 h 10181"/>
                <a:gd name="connsiteX59" fmla="*/ 10000 w 10000"/>
                <a:gd name="connsiteY59" fmla="*/ 0 h 10181"/>
                <a:gd name="connsiteX60" fmla="*/ 9733 w 10000"/>
                <a:gd name="connsiteY60" fmla="*/ 261 h 10181"/>
                <a:gd name="connsiteX61" fmla="*/ 9510 w 10000"/>
                <a:gd name="connsiteY61" fmla="*/ 503 h 10181"/>
                <a:gd name="connsiteX62" fmla="*/ 9303 w 10000"/>
                <a:gd name="connsiteY62" fmla="*/ 756 h 10181"/>
                <a:gd name="connsiteX63" fmla="*/ 9139 w 10000"/>
                <a:gd name="connsiteY63" fmla="*/ 992 h 10181"/>
                <a:gd name="connsiteX64" fmla="*/ 8991 w 10000"/>
                <a:gd name="connsiteY64" fmla="*/ 1228 h 10181"/>
                <a:gd name="connsiteX65" fmla="*/ 8858 w 10000"/>
                <a:gd name="connsiteY65" fmla="*/ 1463 h 10181"/>
                <a:gd name="connsiteX66" fmla="*/ 8769 w 10000"/>
                <a:gd name="connsiteY66" fmla="*/ 1684 h 10181"/>
                <a:gd name="connsiteX67" fmla="*/ 8694 w 10000"/>
                <a:gd name="connsiteY67" fmla="*/ 1914 h 10181"/>
                <a:gd name="connsiteX68" fmla="*/ 8650 w 10000"/>
                <a:gd name="connsiteY68" fmla="*/ 2144 h 10181"/>
                <a:gd name="connsiteX69" fmla="*/ 8605 w 10000"/>
                <a:gd name="connsiteY69" fmla="*/ 2366 h 10181"/>
                <a:gd name="connsiteX70" fmla="*/ 8591 w 10000"/>
                <a:gd name="connsiteY70" fmla="*/ 2587 h 10181"/>
                <a:gd name="connsiteX71" fmla="*/ 8591 w 10000"/>
                <a:gd name="connsiteY71" fmla="*/ 2798 h 10181"/>
                <a:gd name="connsiteX72" fmla="*/ 8591 w 10000"/>
                <a:gd name="connsiteY72" fmla="*/ 3012 h 10181"/>
                <a:gd name="connsiteX73" fmla="*/ 8605 w 10000"/>
                <a:gd name="connsiteY73" fmla="*/ 3227 h 10181"/>
                <a:gd name="connsiteX74" fmla="*/ 8650 w 10000"/>
                <a:gd name="connsiteY74" fmla="*/ 3647 h 10181"/>
                <a:gd name="connsiteX75" fmla="*/ 8798 w 10000"/>
                <a:gd name="connsiteY75" fmla="*/ 4486 h 10181"/>
                <a:gd name="connsiteX76" fmla="*/ 8843 w 10000"/>
                <a:gd name="connsiteY76" fmla="*/ 4911 h 10181"/>
                <a:gd name="connsiteX77" fmla="*/ 8887 w 10000"/>
                <a:gd name="connsiteY77" fmla="*/ 5125 h 10181"/>
                <a:gd name="connsiteX78" fmla="*/ 8887 w 10000"/>
                <a:gd name="connsiteY78" fmla="*/ 5332 h 10181"/>
                <a:gd name="connsiteX79" fmla="*/ 8887 w 10000"/>
                <a:gd name="connsiteY79" fmla="*/ 5546 h 10181"/>
                <a:gd name="connsiteX80" fmla="*/ 8858 w 10000"/>
                <a:gd name="connsiteY80" fmla="*/ 5760 h 10181"/>
                <a:gd name="connsiteX81" fmla="*/ 8843 w 10000"/>
                <a:gd name="connsiteY81" fmla="*/ 5974 h 10181"/>
                <a:gd name="connsiteX82" fmla="*/ 8798 w 10000"/>
                <a:gd name="connsiteY82" fmla="*/ 6193 h 10181"/>
                <a:gd name="connsiteX83" fmla="*/ 8724 w 10000"/>
                <a:gd name="connsiteY83" fmla="*/ 6406 h 10181"/>
                <a:gd name="connsiteX84" fmla="*/ 8650 w 10000"/>
                <a:gd name="connsiteY84" fmla="*/ 6629 h 10181"/>
                <a:gd name="connsiteX85" fmla="*/ 8546 w 10000"/>
                <a:gd name="connsiteY85" fmla="*/ 6856 h 10181"/>
                <a:gd name="connsiteX86" fmla="*/ 8412 w 10000"/>
                <a:gd name="connsiteY86" fmla="*/ 7087 h 10181"/>
                <a:gd name="connsiteX87" fmla="*/ 8412 w 10000"/>
                <a:gd name="connsiteY87" fmla="*/ 7087 h 10181"/>
                <a:gd name="connsiteX0" fmla="*/ 8412 w 10000"/>
                <a:gd name="connsiteY0" fmla="*/ 7087 h 10181"/>
                <a:gd name="connsiteX1" fmla="*/ 8412 w 10000"/>
                <a:gd name="connsiteY1" fmla="*/ 7087 h 10181"/>
                <a:gd name="connsiteX2" fmla="*/ 8264 w 10000"/>
                <a:gd name="connsiteY2" fmla="*/ 7276 h 10181"/>
                <a:gd name="connsiteX3" fmla="*/ 8101 w 10000"/>
                <a:gd name="connsiteY3" fmla="*/ 7466 h 10181"/>
                <a:gd name="connsiteX4" fmla="*/ 7923 w 10000"/>
                <a:gd name="connsiteY4" fmla="*/ 7659 h 10181"/>
                <a:gd name="connsiteX5" fmla="*/ 7700 w 10000"/>
                <a:gd name="connsiteY5" fmla="*/ 7840 h 10181"/>
                <a:gd name="connsiteX6" fmla="*/ 7478 w 10000"/>
                <a:gd name="connsiteY6" fmla="*/ 8024 h 10181"/>
                <a:gd name="connsiteX7" fmla="*/ 7226 w 10000"/>
                <a:gd name="connsiteY7" fmla="*/ 8208 h 10181"/>
                <a:gd name="connsiteX8" fmla="*/ 6973 w 10000"/>
                <a:gd name="connsiteY8" fmla="*/ 8383 h 10181"/>
                <a:gd name="connsiteX9" fmla="*/ 6691 w 10000"/>
                <a:gd name="connsiteY9" fmla="*/ 8558 h 10181"/>
                <a:gd name="connsiteX10" fmla="*/ 6409 w 10000"/>
                <a:gd name="connsiteY10" fmla="*/ 8727 h 10181"/>
                <a:gd name="connsiteX11" fmla="*/ 6098 w 10000"/>
                <a:gd name="connsiteY11" fmla="*/ 8886 h 10181"/>
                <a:gd name="connsiteX12" fmla="*/ 5801 w 10000"/>
                <a:gd name="connsiteY12" fmla="*/ 9048 h 10181"/>
                <a:gd name="connsiteX13" fmla="*/ 5475 w 10000"/>
                <a:gd name="connsiteY13" fmla="*/ 9190 h 10181"/>
                <a:gd name="connsiteX14" fmla="*/ 5163 w 10000"/>
                <a:gd name="connsiteY14" fmla="*/ 9344 h 10181"/>
                <a:gd name="connsiteX15" fmla="*/ 4837 w 10000"/>
                <a:gd name="connsiteY15" fmla="*/ 9489 h 10181"/>
                <a:gd name="connsiteX16" fmla="*/ 4214 w 10000"/>
                <a:gd name="connsiteY16" fmla="*/ 9756 h 10181"/>
                <a:gd name="connsiteX17" fmla="*/ 3311 w 10000"/>
                <a:gd name="connsiteY17" fmla="*/ 10181 h 10181"/>
                <a:gd name="connsiteX18" fmla="*/ 89 w 10000"/>
                <a:gd name="connsiteY18" fmla="*/ 8911 h 10181"/>
                <a:gd name="connsiteX19" fmla="*/ 30 w 10000"/>
                <a:gd name="connsiteY19" fmla="*/ 8360 h 10181"/>
                <a:gd name="connsiteX20" fmla="*/ 0 w 10000"/>
                <a:gd name="connsiteY20" fmla="*/ 7987 h 10181"/>
                <a:gd name="connsiteX21" fmla="*/ 15 w 10000"/>
                <a:gd name="connsiteY21" fmla="*/ 7612 h 10181"/>
                <a:gd name="connsiteX22" fmla="*/ 59 w 10000"/>
                <a:gd name="connsiteY22" fmla="*/ 7223 h 10181"/>
                <a:gd name="connsiteX23" fmla="*/ 134 w 10000"/>
                <a:gd name="connsiteY23" fmla="*/ 6842 h 10181"/>
                <a:gd name="connsiteX24" fmla="*/ 252 w 10000"/>
                <a:gd name="connsiteY24" fmla="*/ 6460 h 10181"/>
                <a:gd name="connsiteX25" fmla="*/ 401 w 10000"/>
                <a:gd name="connsiteY25" fmla="*/ 6078 h 10181"/>
                <a:gd name="connsiteX26" fmla="*/ 579 w 10000"/>
                <a:gd name="connsiteY26" fmla="*/ 5706 h 10181"/>
                <a:gd name="connsiteX27" fmla="*/ 772 w 10000"/>
                <a:gd name="connsiteY27" fmla="*/ 5324 h 10181"/>
                <a:gd name="connsiteX28" fmla="*/ 1024 w 10000"/>
                <a:gd name="connsiteY28" fmla="*/ 4950 h 10181"/>
                <a:gd name="connsiteX29" fmla="*/ 1306 w 10000"/>
                <a:gd name="connsiteY29" fmla="*/ 4587 h 10181"/>
                <a:gd name="connsiteX30" fmla="*/ 1617 w 10000"/>
                <a:gd name="connsiteY30" fmla="*/ 4211 h 10181"/>
                <a:gd name="connsiteX31" fmla="*/ 1795 w 10000"/>
                <a:gd name="connsiteY31" fmla="*/ 4036 h 10181"/>
                <a:gd name="connsiteX32" fmla="*/ 1973 w 10000"/>
                <a:gd name="connsiteY32" fmla="*/ 3851 h 10181"/>
                <a:gd name="connsiteX33" fmla="*/ 2166 w 10000"/>
                <a:gd name="connsiteY33" fmla="*/ 3676 h 10181"/>
                <a:gd name="connsiteX34" fmla="*/ 2359 w 10000"/>
                <a:gd name="connsiteY34" fmla="*/ 3501 h 10181"/>
                <a:gd name="connsiteX35" fmla="*/ 2567 w 10000"/>
                <a:gd name="connsiteY35" fmla="*/ 3327 h 10181"/>
                <a:gd name="connsiteX36" fmla="*/ 2789 w 10000"/>
                <a:gd name="connsiteY36" fmla="*/ 3158 h 10181"/>
                <a:gd name="connsiteX37" fmla="*/ 3012 w 10000"/>
                <a:gd name="connsiteY37" fmla="*/ 2984 h 10181"/>
                <a:gd name="connsiteX38" fmla="*/ 3249 w 10000"/>
                <a:gd name="connsiteY38" fmla="*/ 2815 h 10181"/>
                <a:gd name="connsiteX39" fmla="*/ 3487 w 10000"/>
                <a:gd name="connsiteY39" fmla="*/ 2648 h 10181"/>
                <a:gd name="connsiteX40" fmla="*/ 3754 w 10000"/>
                <a:gd name="connsiteY40" fmla="*/ 2480 h 10181"/>
                <a:gd name="connsiteX41" fmla="*/ 4006 w 10000"/>
                <a:gd name="connsiteY41" fmla="*/ 2326 h 10181"/>
                <a:gd name="connsiteX42" fmla="*/ 4288 w 10000"/>
                <a:gd name="connsiteY42" fmla="*/ 2158 h 10181"/>
                <a:gd name="connsiteX43" fmla="*/ 4555 w 10000"/>
                <a:gd name="connsiteY43" fmla="*/ 1999 h 10181"/>
                <a:gd name="connsiteX44" fmla="*/ 4852 w 10000"/>
                <a:gd name="connsiteY44" fmla="*/ 1845 h 10181"/>
                <a:gd name="connsiteX45" fmla="*/ 5163 w 10000"/>
                <a:gd name="connsiteY45" fmla="*/ 1693 h 10181"/>
                <a:gd name="connsiteX46" fmla="*/ 5475 w 10000"/>
                <a:gd name="connsiteY46" fmla="*/ 1549 h 10181"/>
                <a:gd name="connsiteX47" fmla="*/ 5801 w 10000"/>
                <a:gd name="connsiteY47" fmla="*/ 1395 h 10181"/>
                <a:gd name="connsiteX48" fmla="*/ 6128 w 10000"/>
                <a:gd name="connsiteY48" fmla="*/ 1260 h 10181"/>
                <a:gd name="connsiteX49" fmla="*/ 6469 w 10000"/>
                <a:gd name="connsiteY49" fmla="*/ 1114 h 10181"/>
                <a:gd name="connsiteX50" fmla="*/ 6825 w 10000"/>
                <a:gd name="connsiteY50" fmla="*/ 985 h 10181"/>
                <a:gd name="connsiteX51" fmla="*/ 7181 w 10000"/>
                <a:gd name="connsiteY51" fmla="*/ 839 h 10181"/>
                <a:gd name="connsiteX52" fmla="*/ 7552 w 10000"/>
                <a:gd name="connsiteY52" fmla="*/ 717 h 10181"/>
                <a:gd name="connsiteX53" fmla="*/ 7938 w 10000"/>
                <a:gd name="connsiteY53" fmla="*/ 579 h 10181"/>
                <a:gd name="connsiteX54" fmla="*/ 8323 w 10000"/>
                <a:gd name="connsiteY54" fmla="*/ 465 h 10181"/>
                <a:gd name="connsiteX55" fmla="*/ 8724 w 10000"/>
                <a:gd name="connsiteY55" fmla="*/ 335 h 10181"/>
                <a:gd name="connsiteX56" fmla="*/ 9139 w 10000"/>
                <a:gd name="connsiteY56" fmla="*/ 229 h 10181"/>
                <a:gd name="connsiteX57" fmla="*/ 9570 w 10000"/>
                <a:gd name="connsiteY57" fmla="*/ 113 h 10181"/>
                <a:gd name="connsiteX58" fmla="*/ 10000 w 10000"/>
                <a:gd name="connsiteY58" fmla="*/ 0 h 10181"/>
                <a:gd name="connsiteX59" fmla="*/ 10000 w 10000"/>
                <a:gd name="connsiteY59" fmla="*/ 0 h 10181"/>
                <a:gd name="connsiteX60" fmla="*/ 9733 w 10000"/>
                <a:gd name="connsiteY60" fmla="*/ 261 h 10181"/>
                <a:gd name="connsiteX61" fmla="*/ 9510 w 10000"/>
                <a:gd name="connsiteY61" fmla="*/ 503 h 10181"/>
                <a:gd name="connsiteX62" fmla="*/ 9303 w 10000"/>
                <a:gd name="connsiteY62" fmla="*/ 756 h 10181"/>
                <a:gd name="connsiteX63" fmla="*/ 9139 w 10000"/>
                <a:gd name="connsiteY63" fmla="*/ 992 h 10181"/>
                <a:gd name="connsiteX64" fmla="*/ 8991 w 10000"/>
                <a:gd name="connsiteY64" fmla="*/ 1228 h 10181"/>
                <a:gd name="connsiteX65" fmla="*/ 8858 w 10000"/>
                <a:gd name="connsiteY65" fmla="*/ 1463 h 10181"/>
                <a:gd name="connsiteX66" fmla="*/ 8769 w 10000"/>
                <a:gd name="connsiteY66" fmla="*/ 1684 h 10181"/>
                <a:gd name="connsiteX67" fmla="*/ 8694 w 10000"/>
                <a:gd name="connsiteY67" fmla="*/ 1914 h 10181"/>
                <a:gd name="connsiteX68" fmla="*/ 8650 w 10000"/>
                <a:gd name="connsiteY68" fmla="*/ 2144 h 10181"/>
                <a:gd name="connsiteX69" fmla="*/ 8605 w 10000"/>
                <a:gd name="connsiteY69" fmla="*/ 2366 h 10181"/>
                <a:gd name="connsiteX70" fmla="*/ 8591 w 10000"/>
                <a:gd name="connsiteY70" fmla="*/ 2587 h 10181"/>
                <a:gd name="connsiteX71" fmla="*/ 8591 w 10000"/>
                <a:gd name="connsiteY71" fmla="*/ 2798 h 10181"/>
                <a:gd name="connsiteX72" fmla="*/ 8591 w 10000"/>
                <a:gd name="connsiteY72" fmla="*/ 3012 h 10181"/>
                <a:gd name="connsiteX73" fmla="*/ 8605 w 10000"/>
                <a:gd name="connsiteY73" fmla="*/ 3227 h 10181"/>
                <a:gd name="connsiteX74" fmla="*/ 8650 w 10000"/>
                <a:gd name="connsiteY74" fmla="*/ 3647 h 10181"/>
                <a:gd name="connsiteX75" fmla="*/ 8798 w 10000"/>
                <a:gd name="connsiteY75" fmla="*/ 4486 h 10181"/>
                <a:gd name="connsiteX76" fmla="*/ 8843 w 10000"/>
                <a:gd name="connsiteY76" fmla="*/ 4911 h 10181"/>
                <a:gd name="connsiteX77" fmla="*/ 8887 w 10000"/>
                <a:gd name="connsiteY77" fmla="*/ 5125 h 10181"/>
                <a:gd name="connsiteX78" fmla="*/ 8887 w 10000"/>
                <a:gd name="connsiteY78" fmla="*/ 5332 h 10181"/>
                <a:gd name="connsiteX79" fmla="*/ 8887 w 10000"/>
                <a:gd name="connsiteY79" fmla="*/ 5546 h 10181"/>
                <a:gd name="connsiteX80" fmla="*/ 8858 w 10000"/>
                <a:gd name="connsiteY80" fmla="*/ 5760 h 10181"/>
                <a:gd name="connsiteX81" fmla="*/ 8843 w 10000"/>
                <a:gd name="connsiteY81" fmla="*/ 5974 h 10181"/>
                <a:gd name="connsiteX82" fmla="*/ 8798 w 10000"/>
                <a:gd name="connsiteY82" fmla="*/ 6193 h 10181"/>
                <a:gd name="connsiteX83" fmla="*/ 8724 w 10000"/>
                <a:gd name="connsiteY83" fmla="*/ 6406 h 10181"/>
                <a:gd name="connsiteX84" fmla="*/ 8650 w 10000"/>
                <a:gd name="connsiteY84" fmla="*/ 6629 h 10181"/>
                <a:gd name="connsiteX85" fmla="*/ 8546 w 10000"/>
                <a:gd name="connsiteY85" fmla="*/ 6856 h 10181"/>
                <a:gd name="connsiteX86" fmla="*/ 8412 w 10000"/>
                <a:gd name="connsiteY86" fmla="*/ 7087 h 10181"/>
                <a:gd name="connsiteX87" fmla="*/ 8412 w 10000"/>
                <a:gd name="connsiteY87" fmla="*/ 7087 h 10181"/>
                <a:gd name="connsiteX0" fmla="*/ 8412 w 10000"/>
                <a:gd name="connsiteY0" fmla="*/ 7087 h 10181"/>
                <a:gd name="connsiteX1" fmla="*/ 8412 w 10000"/>
                <a:gd name="connsiteY1" fmla="*/ 7087 h 10181"/>
                <a:gd name="connsiteX2" fmla="*/ 8264 w 10000"/>
                <a:gd name="connsiteY2" fmla="*/ 7276 h 10181"/>
                <a:gd name="connsiteX3" fmla="*/ 8101 w 10000"/>
                <a:gd name="connsiteY3" fmla="*/ 7466 h 10181"/>
                <a:gd name="connsiteX4" fmla="*/ 7923 w 10000"/>
                <a:gd name="connsiteY4" fmla="*/ 7659 h 10181"/>
                <a:gd name="connsiteX5" fmla="*/ 7700 w 10000"/>
                <a:gd name="connsiteY5" fmla="*/ 7840 h 10181"/>
                <a:gd name="connsiteX6" fmla="*/ 7478 w 10000"/>
                <a:gd name="connsiteY6" fmla="*/ 8024 h 10181"/>
                <a:gd name="connsiteX7" fmla="*/ 7226 w 10000"/>
                <a:gd name="connsiteY7" fmla="*/ 8208 h 10181"/>
                <a:gd name="connsiteX8" fmla="*/ 6973 w 10000"/>
                <a:gd name="connsiteY8" fmla="*/ 8383 h 10181"/>
                <a:gd name="connsiteX9" fmla="*/ 6691 w 10000"/>
                <a:gd name="connsiteY9" fmla="*/ 8558 h 10181"/>
                <a:gd name="connsiteX10" fmla="*/ 6409 w 10000"/>
                <a:gd name="connsiteY10" fmla="*/ 8727 h 10181"/>
                <a:gd name="connsiteX11" fmla="*/ 6098 w 10000"/>
                <a:gd name="connsiteY11" fmla="*/ 8886 h 10181"/>
                <a:gd name="connsiteX12" fmla="*/ 5801 w 10000"/>
                <a:gd name="connsiteY12" fmla="*/ 9048 h 10181"/>
                <a:gd name="connsiteX13" fmla="*/ 5475 w 10000"/>
                <a:gd name="connsiteY13" fmla="*/ 9190 h 10181"/>
                <a:gd name="connsiteX14" fmla="*/ 5163 w 10000"/>
                <a:gd name="connsiteY14" fmla="*/ 9344 h 10181"/>
                <a:gd name="connsiteX15" fmla="*/ 4837 w 10000"/>
                <a:gd name="connsiteY15" fmla="*/ 9489 h 10181"/>
                <a:gd name="connsiteX16" fmla="*/ 4214 w 10000"/>
                <a:gd name="connsiteY16" fmla="*/ 9756 h 10181"/>
                <a:gd name="connsiteX17" fmla="*/ 3311 w 10000"/>
                <a:gd name="connsiteY17" fmla="*/ 10181 h 10181"/>
                <a:gd name="connsiteX18" fmla="*/ 89 w 10000"/>
                <a:gd name="connsiteY18" fmla="*/ 8911 h 10181"/>
                <a:gd name="connsiteX19" fmla="*/ 30 w 10000"/>
                <a:gd name="connsiteY19" fmla="*/ 8360 h 10181"/>
                <a:gd name="connsiteX20" fmla="*/ 0 w 10000"/>
                <a:gd name="connsiteY20" fmla="*/ 7987 h 10181"/>
                <a:gd name="connsiteX21" fmla="*/ 15 w 10000"/>
                <a:gd name="connsiteY21" fmla="*/ 7612 h 10181"/>
                <a:gd name="connsiteX22" fmla="*/ 59 w 10000"/>
                <a:gd name="connsiteY22" fmla="*/ 7223 h 10181"/>
                <a:gd name="connsiteX23" fmla="*/ 134 w 10000"/>
                <a:gd name="connsiteY23" fmla="*/ 6842 h 10181"/>
                <a:gd name="connsiteX24" fmla="*/ 252 w 10000"/>
                <a:gd name="connsiteY24" fmla="*/ 6460 h 10181"/>
                <a:gd name="connsiteX25" fmla="*/ 401 w 10000"/>
                <a:gd name="connsiteY25" fmla="*/ 6078 h 10181"/>
                <a:gd name="connsiteX26" fmla="*/ 579 w 10000"/>
                <a:gd name="connsiteY26" fmla="*/ 5706 h 10181"/>
                <a:gd name="connsiteX27" fmla="*/ 772 w 10000"/>
                <a:gd name="connsiteY27" fmla="*/ 5324 h 10181"/>
                <a:gd name="connsiteX28" fmla="*/ 1024 w 10000"/>
                <a:gd name="connsiteY28" fmla="*/ 4950 h 10181"/>
                <a:gd name="connsiteX29" fmla="*/ 1306 w 10000"/>
                <a:gd name="connsiteY29" fmla="*/ 4587 h 10181"/>
                <a:gd name="connsiteX30" fmla="*/ 1617 w 10000"/>
                <a:gd name="connsiteY30" fmla="*/ 4211 h 10181"/>
                <a:gd name="connsiteX31" fmla="*/ 1795 w 10000"/>
                <a:gd name="connsiteY31" fmla="*/ 4036 h 10181"/>
                <a:gd name="connsiteX32" fmla="*/ 1973 w 10000"/>
                <a:gd name="connsiteY32" fmla="*/ 3851 h 10181"/>
                <a:gd name="connsiteX33" fmla="*/ 2166 w 10000"/>
                <a:gd name="connsiteY33" fmla="*/ 3676 h 10181"/>
                <a:gd name="connsiteX34" fmla="*/ 2359 w 10000"/>
                <a:gd name="connsiteY34" fmla="*/ 3501 h 10181"/>
                <a:gd name="connsiteX35" fmla="*/ 2567 w 10000"/>
                <a:gd name="connsiteY35" fmla="*/ 3327 h 10181"/>
                <a:gd name="connsiteX36" fmla="*/ 2789 w 10000"/>
                <a:gd name="connsiteY36" fmla="*/ 3158 h 10181"/>
                <a:gd name="connsiteX37" fmla="*/ 3012 w 10000"/>
                <a:gd name="connsiteY37" fmla="*/ 2984 h 10181"/>
                <a:gd name="connsiteX38" fmla="*/ 3249 w 10000"/>
                <a:gd name="connsiteY38" fmla="*/ 2815 h 10181"/>
                <a:gd name="connsiteX39" fmla="*/ 3487 w 10000"/>
                <a:gd name="connsiteY39" fmla="*/ 2648 h 10181"/>
                <a:gd name="connsiteX40" fmla="*/ 3754 w 10000"/>
                <a:gd name="connsiteY40" fmla="*/ 2480 h 10181"/>
                <a:gd name="connsiteX41" fmla="*/ 4006 w 10000"/>
                <a:gd name="connsiteY41" fmla="*/ 2326 h 10181"/>
                <a:gd name="connsiteX42" fmla="*/ 4288 w 10000"/>
                <a:gd name="connsiteY42" fmla="*/ 2158 h 10181"/>
                <a:gd name="connsiteX43" fmla="*/ 4555 w 10000"/>
                <a:gd name="connsiteY43" fmla="*/ 1999 h 10181"/>
                <a:gd name="connsiteX44" fmla="*/ 4852 w 10000"/>
                <a:gd name="connsiteY44" fmla="*/ 1845 h 10181"/>
                <a:gd name="connsiteX45" fmla="*/ 5163 w 10000"/>
                <a:gd name="connsiteY45" fmla="*/ 1693 h 10181"/>
                <a:gd name="connsiteX46" fmla="*/ 5475 w 10000"/>
                <a:gd name="connsiteY46" fmla="*/ 1549 h 10181"/>
                <a:gd name="connsiteX47" fmla="*/ 5801 w 10000"/>
                <a:gd name="connsiteY47" fmla="*/ 1395 h 10181"/>
                <a:gd name="connsiteX48" fmla="*/ 6128 w 10000"/>
                <a:gd name="connsiteY48" fmla="*/ 1260 h 10181"/>
                <a:gd name="connsiteX49" fmla="*/ 6469 w 10000"/>
                <a:gd name="connsiteY49" fmla="*/ 1114 h 10181"/>
                <a:gd name="connsiteX50" fmla="*/ 6825 w 10000"/>
                <a:gd name="connsiteY50" fmla="*/ 985 h 10181"/>
                <a:gd name="connsiteX51" fmla="*/ 7181 w 10000"/>
                <a:gd name="connsiteY51" fmla="*/ 839 h 10181"/>
                <a:gd name="connsiteX52" fmla="*/ 7552 w 10000"/>
                <a:gd name="connsiteY52" fmla="*/ 717 h 10181"/>
                <a:gd name="connsiteX53" fmla="*/ 7938 w 10000"/>
                <a:gd name="connsiteY53" fmla="*/ 579 h 10181"/>
                <a:gd name="connsiteX54" fmla="*/ 8323 w 10000"/>
                <a:gd name="connsiteY54" fmla="*/ 465 h 10181"/>
                <a:gd name="connsiteX55" fmla="*/ 8724 w 10000"/>
                <a:gd name="connsiteY55" fmla="*/ 335 h 10181"/>
                <a:gd name="connsiteX56" fmla="*/ 9139 w 10000"/>
                <a:gd name="connsiteY56" fmla="*/ 229 h 10181"/>
                <a:gd name="connsiteX57" fmla="*/ 9570 w 10000"/>
                <a:gd name="connsiteY57" fmla="*/ 113 h 10181"/>
                <a:gd name="connsiteX58" fmla="*/ 10000 w 10000"/>
                <a:gd name="connsiteY58" fmla="*/ 0 h 10181"/>
                <a:gd name="connsiteX59" fmla="*/ 10000 w 10000"/>
                <a:gd name="connsiteY59" fmla="*/ 0 h 10181"/>
                <a:gd name="connsiteX60" fmla="*/ 9733 w 10000"/>
                <a:gd name="connsiteY60" fmla="*/ 261 h 10181"/>
                <a:gd name="connsiteX61" fmla="*/ 9510 w 10000"/>
                <a:gd name="connsiteY61" fmla="*/ 503 h 10181"/>
                <a:gd name="connsiteX62" fmla="*/ 9303 w 10000"/>
                <a:gd name="connsiteY62" fmla="*/ 756 h 10181"/>
                <a:gd name="connsiteX63" fmla="*/ 9139 w 10000"/>
                <a:gd name="connsiteY63" fmla="*/ 992 h 10181"/>
                <a:gd name="connsiteX64" fmla="*/ 8991 w 10000"/>
                <a:gd name="connsiteY64" fmla="*/ 1228 h 10181"/>
                <a:gd name="connsiteX65" fmla="*/ 8858 w 10000"/>
                <a:gd name="connsiteY65" fmla="*/ 1463 h 10181"/>
                <a:gd name="connsiteX66" fmla="*/ 8769 w 10000"/>
                <a:gd name="connsiteY66" fmla="*/ 1684 h 10181"/>
                <a:gd name="connsiteX67" fmla="*/ 8694 w 10000"/>
                <a:gd name="connsiteY67" fmla="*/ 1914 h 10181"/>
                <a:gd name="connsiteX68" fmla="*/ 8650 w 10000"/>
                <a:gd name="connsiteY68" fmla="*/ 2144 h 10181"/>
                <a:gd name="connsiteX69" fmla="*/ 8605 w 10000"/>
                <a:gd name="connsiteY69" fmla="*/ 2366 h 10181"/>
                <a:gd name="connsiteX70" fmla="*/ 8591 w 10000"/>
                <a:gd name="connsiteY70" fmla="*/ 2587 h 10181"/>
                <a:gd name="connsiteX71" fmla="*/ 8591 w 10000"/>
                <a:gd name="connsiteY71" fmla="*/ 2798 h 10181"/>
                <a:gd name="connsiteX72" fmla="*/ 8591 w 10000"/>
                <a:gd name="connsiteY72" fmla="*/ 3012 h 10181"/>
                <a:gd name="connsiteX73" fmla="*/ 8605 w 10000"/>
                <a:gd name="connsiteY73" fmla="*/ 3227 h 10181"/>
                <a:gd name="connsiteX74" fmla="*/ 8650 w 10000"/>
                <a:gd name="connsiteY74" fmla="*/ 3647 h 10181"/>
                <a:gd name="connsiteX75" fmla="*/ 8798 w 10000"/>
                <a:gd name="connsiteY75" fmla="*/ 4486 h 10181"/>
                <a:gd name="connsiteX76" fmla="*/ 8843 w 10000"/>
                <a:gd name="connsiteY76" fmla="*/ 4911 h 10181"/>
                <a:gd name="connsiteX77" fmla="*/ 8887 w 10000"/>
                <a:gd name="connsiteY77" fmla="*/ 5125 h 10181"/>
                <a:gd name="connsiteX78" fmla="*/ 8887 w 10000"/>
                <a:gd name="connsiteY78" fmla="*/ 5332 h 10181"/>
                <a:gd name="connsiteX79" fmla="*/ 8887 w 10000"/>
                <a:gd name="connsiteY79" fmla="*/ 5546 h 10181"/>
                <a:gd name="connsiteX80" fmla="*/ 8858 w 10000"/>
                <a:gd name="connsiteY80" fmla="*/ 5760 h 10181"/>
                <a:gd name="connsiteX81" fmla="*/ 8843 w 10000"/>
                <a:gd name="connsiteY81" fmla="*/ 5974 h 10181"/>
                <a:gd name="connsiteX82" fmla="*/ 8798 w 10000"/>
                <a:gd name="connsiteY82" fmla="*/ 6193 h 10181"/>
                <a:gd name="connsiteX83" fmla="*/ 8724 w 10000"/>
                <a:gd name="connsiteY83" fmla="*/ 6406 h 10181"/>
                <a:gd name="connsiteX84" fmla="*/ 8650 w 10000"/>
                <a:gd name="connsiteY84" fmla="*/ 6629 h 10181"/>
                <a:gd name="connsiteX85" fmla="*/ 8546 w 10000"/>
                <a:gd name="connsiteY85" fmla="*/ 6856 h 10181"/>
                <a:gd name="connsiteX86" fmla="*/ 8412 w 10000"/>
                <a:gd name="connsiteY86" fmla="*/ 7087 h 10181"/>
                <a:gd name="connsiteX87" fmla="*/ 8412 w 10000"/>
                <a:gd name="connsiteY87" fmla="*/ 7087 h 10181"/>
                <a:gd name="connsiteX0" fmla="*/ 8412 w 10000"/>
                <a:gd name="connsiteY0" fmla="*/ 7087 h 10181"/>
                <a:gd name="connsiteX1" fmla="*/ 8412 w 10000"/>
                <a:gd name="connsiteY1" fmla="*/ 7087 h 10181"/>
                <a:gd name="connsiteX2" fmla="*/ 8264 w 10000"/>
                <a:gd name="connsiteY2" fmla="*/ 7276 h 10181"/>
                <a:gd name="connsiteX3" fmla="*/ 8101 w 10000"/>
                <a:gd name="connsiteY3" fmla="*/ 7466 h 10181"/>
                <a:gd name="connsiteX4" fmla="*/ 7923 w 10000"/>
                <a:gd name="connsiteY4" fmla="*/ 7659 h 10181"/>
                <a:gd name="connsiteX5" fmla="*/ 7700 w 10000"/>
                <a:gd name="connsiteY5" fmla="*/ 7840 h 10181"/>
                <a:gd name="connsiteX6" fmla="*/ 7478 w 10000"/>
                <a:gd name="connsiteY6" fmla="*/ 8024 h 10181"/>
                <a:gd name="connsiteX7" fmla="*/ 7226 w 10000"/>
                <a:gd name="connsiteY7" fmla="*/ 8208 h 10181"/>
                <a:gd name="connsiteX8" fmla="*/ 6973 w 10000"/>
                <a:gd name="connsiteY8" fmla="*/ 8383 h 10181"/>
                <a:gd name="connsiteX9" fmla="*/ 6691 w 10000"/>
                <a:gd name="connsiteY9" fmla="*/ 8558 h 10181"/>
                <a:gd name="connsiteX10" fmla="*/ 6409 w 10000"/>
                <a:gd name="connsiteY10" fmla="*/ 8727 h 10181"/>
                <a:gd name="connsiteX11" fmla="*/ 6098 w 10000"/>
                <a:gd name="connsiteY11" fmla="*/ 8886 h 10181"/>
                <a:gd name="connsiteX12" fmla="*/ 5801 w 10000"/>
                <a:gd name="connsiteY12" fmla="*/ 9048 h 10181"/>
                <a:gd name="connsiteX13" fmla="*/ 5475 w 10000"/>
                <a:gd name="connsiteY13" fmla="*/ 9190 h 10181"/>
                <a:gd name="connsiteX14" fmla="*/ 5163 w 10000"/>
                <a:gd name="connsiteY14" fmla="*/ 9344 h 10181"/>
                <a:gd name="connsiteX15" fmla="*/ 4837 w 10000"/>
                <a:gd name="connsiteY15" fmla="*/ 9489 h 10181"/>
                <a:gd name="connsiteX16" fmla="*/ 4214 w 10000"/>
                <a:gd name="connsiteY16" fmla="*/ 9756 h 10181"/>
                <a:gd name="connsiteX17" fmla="*/ 3311 w 10000"/>
                <a:gd name="connsiteY17" fmla="*/ 10181 h 10181"/>
                <a:gd name="connsiteX18" fmla="*/ 89 w 10000"/>
                <a:gd name="connsiteY18" fmla="*/ 8911 h 10181"/>
                <a:gd name="connsiteX19" fmla="*/ 30 w 10000"/>
                <a:gd name="connsiteY19" fmla="*/ 8360 h 10181"/>
                <a:gd name="connsiteX20" fmla="*/ 0 w 10000"/>
                <a:gd name="connsiteY20" fmla="*/ 7987 h 10181"/>
                <a:gd name="connsiteX21" fmla="*/ 15 w 10000"/>
                <a:gd name="connsiteY21" fmla="*/ 7612 h 10181"/>
                <a:gd name="connsiteX22" fmla="*/ 59 w 10000"/>
                <a:gd name="connsiteY22" fmla="*/ 7223 h 10181"/>
                <a:gd name="connsiteX23" fmla="*/ 134 w 10000"/>
                <a:gd name="connsiteY23" fmla="*/ 6842 h 10181"/>
                <a:gd name="connsiteX24" fmla="*/ 252 w 10000"/>
                <a:gd name="connsiteY24" fmla="*/ 6460 h 10181"/>
                <a:gd name="connsiteX25" fmla="*/ 401 w 10000"/>
                <a:gd name="connsiteY25" fmla="*/ 6078 h 10181"/>
                <a:gd name="connsiteX26" fmla="*/ 579 w 10000"/>
                <a:gd name="connsiteY26" fmla="*/ 5706 h 10181"/>
                <a:gd name="connsiteX27" fmla="*/ 772 w 10000"/>
                <a:gd name="connsiteY27" fmla="*/ 5324 h 10181"/>
                <a:gd name="connsiteX28" fmla="*/ 1024 w 10000"/>
                <a:gd name="connsiteY28" fmla="*/ 4950 h 10181"/>
                <a:gd name="connsiteX29" fmla="*/ 1306 w 10000"/>
                <a:gd name="connsiteY29" fmla="*/ 4587 h 10181"/>
                <a:gd name="connsiteX30" fmla="*/ 1617 w 10000"/>
                <a:gd name="connsiteY30" fmla="*/ 4211 h 10181"/>
                <a:gd name="connsiteX31" fmla="*/ 1795 w 10000"/>
                <a:gd name="connsiteY31" fmla="*/ 4036 h 10181"/>
                <a:gd name="connsiteX32" fmla="*/ 1973 w 10000"/>
                <a:gd name="connsiteY32" fmla="*/ 3851 h 10181"/>
                <a:gd name="connsiteX33" fmla="*/ 2166 w 10000"/>
                <a:gd name="connsiteY33" fmla="*/ 3676 h 10181"/>
                <a:gd name="connsiteX34" fmla="*/ 2359 w 10000"/>
                <a:gd name="connsiteY34" fmla="*/ 3501 h 10181"/>
                <a:gd name="connsiteX35" fmla="*/ 2567 w 10000"/>
                <a:gd name="connsiteY35" fmla="*/ 3327 h 10181"/>
                <a:gd name="connsiteX36" fmla="*/ 2789 w 10000"/>
                <a:gd name="connsiteY36" fmla="*/ 3158 h 10181"/>
                <a:gd name="connsiteX37" fmla="*/ 3012 w 10000"/>
                <a:gd name="connsiteY37" fmla="*/ 2984 h 10181"/>
                <a:gd name="connsiteX38" fmla="*/ 3249 w 10000"/>
                <a:gd name="connsiteY38" fmla="*/ 2815 h 10181"/>
                <a:gd name="connsiteX39" fmla="*/ 3487 w 10000"/>
                <a:gd name="connsiteY39" fmla="*/ 2648 h 10181"/>
                <a:gd name="connsiteX40" fmla="*/ 3754 w 10000"/>
                <a:gd name="connsiteY40" fmla="*/ 2480 h 10181"/>
                <a:gd name="connsiteX41" fmla="*/ 4006 w 10000"/>
                <a:gd name="connsiteY41" fmla="*/ 2326 h 10181"/>
                <a:gd name="connsiteX42" fmla="*/ 4288 w 10000"/>
                <a:gd name="connsiteY42" fmla="*/ 2158 h 10181"/>
                <a:gd name="connsiteX43" fmla="*/ 4555 w 10000"/>
                <a:gd name="connsiteY43" fmla="*/ 1999 h 10181"/>
                <a:gd name="connsiteX44" fmla="*/ 4852 w 10000"/>
                <a:gd name="connsiteY44" fmla="*/ 1845 h 10181"/>
                <a:gd name="connsiteX45" fmla="*/ 5163 w 10000"/>
                <a:gd name="connsiteY45" fmla="*/ 1693 h 10181"/>
                <a:gd name="connsiteX46" fmla="*/ 5475 w 10000"/>
                <a:gd name="connsiteY46" fmla="*/ 1549 h 10181"/>
                <a:gd name="connsiteX47" fmla="*/ 5801 w 10000"/>
                <a:gd name="connsiteY47" fmla="*/ 1395 h 10181"/>
                <a:gd name="connsiteX48" fmla="*/ 6128 w 10000"/>
                <a:gd name="connsiteY48" fmla="*/ 1260 h 10181"/>
                <a:gd name="connsiteX49" fmla="*/ 6469 w 10000"/>
                <a:gd name="connsiteY49" fmla="*/ 1114 h 10181"/>
                <a:gd name="connsiteX50" fmla="*/ 6825 w 10000"/>
                <a:gd name="connsiteY50" fmla="*/ 985 h 10181"/>
                <a:gd name="connsiteX51" fmla="*/ 7181 w 10000"/>
                <a:gd name="connsiteY51" fmla="*/ 839 h 10181"/>
                <a:gd name="connsiteX52" fmla="*/ 7552 w 10000"/>
                <a:gd name="connsiteY52" fmla="*/ 717 h 10181"/>
                <a:gd name="connsiteX53" fmla="*/ 7938 w 10000"/>
                <a:gd name="connsiteY53" fmla="*/ 579 h 10181"/>
                <a:gd name="connsiteX54" fmla="*/ 8323 w 10000"/>
                <a:gd name="connsiteY54" fmla="*/ 465 h 10181"/>
                <a:gd name="connsiteX55" fmla="*/ 8724 w 10000"/>
                <a:gd name="connsiteY55" fmla="*/ 335 h 10181"/>
                <a:gd name="connsiteX56" fmla="*/ 9139 w 10000"/>
                <a:gd name="connsiteY56" fmla="*/ 229 h 10181"/>
                <a:gd name="connsiteX57" fmla="*/ 9570 w 10000"/>
                <a:gd name="connsiteY57" fmla="*/ 113 h 10181"/>
                <a:gd name="connsiteX58" fmla="*/ 10000 w 10000"/>
                <a:gd name="connsiteY58" fmla="*/ 0 h 10181"/>
                <a:gd name="connsiteX59" fmla="*/ 10000 w 10000"/>
                <a:gd name="connsiteY59" fmla="*/ 0 h 10181"/>
                <a:gd name="connsiteX60" fmla="*/ 9733 w 10000"/>
                <a:gd name="connsiteY60" fmla="*/ 261 h 10181"/>
                <a:gd name="connsiteX61" fmla="*/ 9510 w 10000"/>
                <a:gd name="connsiteY61" fmla="*/ 503 h 10181"/>
                <a:gd name="connsiteX62" fmla="*/ 9303 w 10000"/>
                <a:gd name="connsiteY62" fmla="*/ 756 h 10181"/>
                <a:gd name="connsiteX63" fmla="*/ 9139 w 10000"/>
                <a:gd name="connsiteY63" fmla="*/ 992 h 10181"/>
                <a:gd name="connsiteX64" fmla="*/ 8991 w 10000"/>
                <a:gd name="connsiteY64" fmla="*/ 1228 h 10181"/>
                <a:gd name="connsiteX65" fmla="*/ 8858 w 10000"/>
                <a:gd name="connsiteY65" fmla="*/ 1463 h 10181"/>
                <a:gd name="connsiteX66" fmla="*/ 8769 w 10000"/>
                <a:gd name="connsiteY66" fmla="*/ 1684 h 10181"/>
                <a:gd name="connsiteX67" fmla="*/ 8694 w 10000"/>
                <a:gd name="connsiteY67" fmla="*/ 1914 h 10181"/>
                <a:gd name="connsiteX68" fmla="*/ 8650 w 10000"/>
                <a:gd name="connsiteY68" fmla="*/ 2144 h 10181"/>
                <a:gd name="connsiteX69" fmla="*/ 8605 w 10000"/>
                <a:gd name="connsiteY69" fmla="*/ 2366 h 10181"/>
                <a:gd name="connsiteX70" fmla="*/ 8591 w 10000"/>
                <a:gd name="connsiteY70" fmla="*/ 2587 h 10181"/>
                <a:gd name="connsiteX71" fmla="*/ 8591 w 10000"/>
                <a:gd name="connsiteY71" fmla="*/ 2798 h 10181"/>
                <a:gd name="connsiteX72" fmla="*/ 8591 w 10000"/>
                <a:gd name="connsiteY72" fmla="*/ 3012 h 10181"/>
                <a:gd name="connsiteX73" fmla="*/ 8605 w 10000"/>
                <a:gd name="connsiteY73" fmla="*/ 3227 h 10181"/>
                <a:gd name="connsiteX74" fmla="*/ 8650 w 10000"/>
                <a:gd name="connsiteY74" fmla="*/ 3647 h 10181"/>
                <a:gd name="connsiteX75" fmla="*/ 8798 w 10000"/>
                <a:gd name="connsiteY75" fmla="*/ 4486 h 10181"/>
                <a:gd name="connsiteX76" fmla="*/ 8843 w 10000"/>
                <a:gd name="connsiteY76" fmla="*/ 4911 h 10181"/>
                <a:gd name="connsiteX77" fmla="*/ 8887 w 10000"/>
                <a:gd name="connsiteY77" fmla="*/ 5125 h 10181"/>
                <a:gd name="connsiteX78" fmla="*/ 8887 w 10000"/>
                <a:gd name="connsiteY78" fmla="*/ 5332 h 10181"/>
                <a:gd name="connsiteX79" fmla="*/ 8887 w 10000"/>
                <a:gd name="connsiteY79" fmla="*/ 5546 h 10181"/>
                <a:gd name="connsiteX80" fmla="*/ 8858 w 10000"/>
                <a:gd name="connsiteY80" fmla="*/ 5760 h 10181"/>
                <a:gd name="connsiteX81" fmla="*/ 8843 w 10000"/>
                <a:gd name="connsiteY81" fmla="*/ 5974 h 10181"/>
                <a:gd name="connsiteX82" fmla="*/ 8798 w 10000"/>
                <a:gd name="connsiteY82" fmla="*/ 6193 h 10181"/>
                <a:gd name="connsiteX83" fmla="*/ 8724 w 10000"/>
                <a:gd name="connsiteY83" fmla="*/ 6406 h 10181"/>
                <a:gd name="connsiteX84" fmla="*/ 8650 w 10000"/>
                <a:gd name="connsiteY84" fmla="*/ 6629 h 10181"/>
                <a:gd name="connsiteX85" fmla="*/ 8546 w 10000"/>
                <a:gd name="connsiteY85" fmla="*/ 6856 h 10181"/>
                <a:gd name="connsiteX86" fmla="*/ 8412 w 10000"/>
                <a:gd name="connsiteY86" fmla="*/ 7087 h 10181"/>
                <a:gd name="connsiteX87" fmla="*/ 8412 w 10000"/>
                <a:gd name="connsiteY87" fmla="*/ 7087 h 10181"/>
                <a:gd name="connsiteX0" fmla="*/ 8412 w 10000"/>
                <a:gd name="connsiteY0" fmla="*/ 7087 h 10181"/>
                <a:gd name="connsiteX1" fmla="*/ 8412 w 10000"/>
                <a:gd name="connsiteY1" fmla="*/ 7087 h 10181"/>
                <a:gd name="connsiteX2" fmla="*/ 8264 w 10000"/>
                <a:gd name="connsiteY2" fmla="*/ 7276 h 10181"/>
                <a:gd name="connsiteX3" fmla="*/ 8101 w 10000"/>
                <a:gd name="connsiteY3" fmla="*/ 7466 h 10181"/>
                <a:gd name="connsiteX4" fmla="*/ 7923 w 10000"/>
                <a:gd name="connsiteY4" fmla="*/ 7659 h 10181"/>
                <a:gd name="connsiteX5" fmla="*/ 7700 w 10000"/>
                <a:gd name="connsiteY5" fmla="*/ 7840 h 10181"/>
                <a:gd name="connsiteX6" fmla="*/ 7478 w 10000"/>
                <a:gd name="connsiteY6" fmla="*/ 8024 h 10181"/>
                <a:gd name="connsiteX7" fmla="*/ 7226 w 10000"/>
                <a:gd name="connsiteY7" fmla="*/ 8208 h 10181"/>
                <a:gd name="connsiteX8" fmla="*/ 6973 w 10000"/>
                <a:gd name="connsiteY8" fmla="*/ 8383 h 10181"/>
                <a:gd name="connsiteX9" fmla="*/ 6691 w 10000"/>
                <a:gd name="connsiteY9" fmla="*/ 8558 h 10181"/>
                <a:gd name="connsiteX10" fmla="*/ 6409 w 10000"/>
                <a:gd name="connsiteY10" fmla="*/ 8727 h 10181"/>
                <a:gd name="connsiteX11" fmla="*/ 6098 w 10000"/>
                <a:gd name="connsiteY11" fmla="*/ 8886 h 10181"/>
                <a:gd name="connsiteX12" fmla="*/ 5801 w 10000"/>
                <a:gd name="connsiteY12" fmla="*/ 9048 h 10181"/>
                <a:gd name="connsiteX13" fmla="*/ 5475 w 10000"/>
                <a:gd name="connsiteY13" fmla="*/ 9190 h 10181"/>
                <a:gd name="connsiteX14" fmla="*/ 5163 w 10000"/>
                <a:gd name="connsiteY14" fmla="*/ 9344 h 10181"/>
                <a:gd name="connsiteX15" fmla="*/ 4837 w 10000"/>
                <a:gd name="connsiteY15" fmla="*/ 9489 h 10181"/>
                <a:gd name="connsiteX16" fmla="*/ 4214 w 10000"/>
                <a:gd name="connsiteY16" fmla="*/ 9756 h 10181"/>
                <a:gd name="connsiteX17" fmla="*/ 3311 w 10000"/>
                <a:gd name="connsiteY17" fmla="*/ 10181 h 10181"/>
                <a:gd name="connsiteX18" fmla="*/ 89 w 10000"/>
                <a:gd name="connsiteY18" fmla="*/ 8911 h 10181"/>
                <a:gd name="connsiteX19" fmla="*/ 30 w 10000"/>
                <a:gd name="connsiteY19" fmla="*/ 8360 h 10181"/>
                <a:gd name="connsiteX20" fmla="*/ 0 w 10000"/>
                <a:gd name="connsiteY20" fmla="*/ 7987 h 10181"/>
                <a:gd name="connsiteX21" fmla="*/ 15 w 10000"/>
                <a:gd name="connsiteY21" fmla="*/ 7612 h 10181"/>
                <a:gd name="connsiteX22" fmla="*/ 59 w 10000"/>
                <a:gd name="connsiteY22" fmla="*/ 7223 h 10181"/>
                <a:gd name="connsiteX23" fmla="*/ 134 w 10000"/>
                <a:gd name="connsiteY23" fmla="*/ 6842 h 10181"/>
                <a:gd name="connsiteX24" fmla="*/ 252 w 10000"/>
                <a:gd name="connsiteY24" fmla="*/ 6460 h 10181"/>
                <a:gd name="connsiteX25" fmla="*/ 401 w 10000"/>
                <a:gd name="connsiteY25" fmla="*/ 6078 h 10181"/>
                <a:gd name="connsiteX26" fmla="*/ 579 w 10000"/>
                <a:gd name="connsiteY26" fmla="*/ 5706 h 10181"/>
                <a:gd name="connsiteX27" fmla="*/ 772 w 10000"/>
                <a:gd name="connsiteY27" fmla="*/ 5324 h 10181"/>
                <a:gd name="connsiteX28" fmla="*/ 1024 w 10000"/>
                <a:gd name="connsiteY28" fmla="*/ 4950 h 10181"/>
                <a:gd name="connsiteX29" fmla="*/ 1306 w 10000"/>
                <a:gd name="connsiteY29" fmla="*/ 4587 h 10181"/>
                <a:gd name="connsiteX30" fmla="*/ 1617 w 10000"/>
                <a:gd name="connsiteY30" fmla="*/ 4211 h 10181"/>
                <a:gd name="connsiteX31" fmla="*/ 1795 w 10000"/>
                <a:gd name="connsiteY31" fmla="*/ 4036 h 10181"/>
                <a:gd name="connsiteX32" fmla="*/ 1973 w 10000"/>
                <a:gd name="connsiteY32" fmla="*/ 3851 h 10181"/>
                <a:gd name="connsiteX33" fmla="*/ 2166 w 10000"/>
                <a:gd name="connsiteY33" fmla="*/ 3676 h 10181"/>
                <a:gd name="connsiteX34" fmla="*/ 2359 w 10000"/>
                <a:gd name="connsiteY34" fmla="*/ 3501 h 10181"/>
                <a:gd name="connsiteX35" fmla="*/ 2567 w 10000"/>
                <a:gd name="connsiteY35" fmla="*/ 3327 h 10181"/>
                <a:gd name="connsiteX36" fmla="*/ 2789 w 10000"/>
                <a:gd name="connsiteY36" fmla="*/ 3158 h 10181"/>
                <a:gd name="connsiteX37" fmla="*/ 3012 w 10000"/>
                <a:gd name="connsiteY37" fmla="*/ 2984 h 10181"/>
                <a:gd name="connsiteX38" fmla="*/ 3249 w 10000"/>
                <a:gd name="connsiteY38" fmla="*/ 2815 h 10181"/>
                <a:gd name="connsiteX39" fmla="*/ 3487 w 10000"/>
                <a:gd name="connsiteY39" fmla="*/ 2648 h 10181"/>
                <a:gd name="connsiteX40" fmla="*/ 3754 w 10000"/>
                <a:gd name="connsiteY40" fmla="*/ 2480 h 10181"/>
                <a:gd name="connsiteX41" fmla="*/ 4006 w 10000"/>
                <a:gd name="connsiteY41" fmla="*/ 2326 h 10181"/>
                <a:gd name="connsiteX42" fmla="*/ 4288 w 10000"/>
                <a:gd name="connsiteY42" fmla="*/ 2158 h 10181"/>
                <a:gd name="connsiteX43" fmla="*/ 4555 w 10000"/>
                <a:gd name="connsiteY43" fmla="*/ 1999 h 10181"/>
                <a:gd name="connsiteX44" fmla="*/ 4852 w 10000"/>
                <a:gd name="connsiteY44" fmla="*/ 1845 h 10181"/>
                <a:gd name="connsiteX45" fmla="*/ 5163 w 10000"/>
                <a:gd name="connsiteY45" fmla="*/ 1693 h 10181"/>
                <a:gd name="connsiteX46" fmla="*/ 5475 w 10000"/>
                <a:gd name="connsiteY46" fmla="*/ 1549 h 10181"/>
                <a:gd name="connsiteX47" fmla="*/ 5801 w 10000"/>
                <a:gd name="connsiteY47" fmla="*/ 1395 h 10181"/>
                <a:gd name="connsiteX48" fmla="*/ 6128 w 10000"/>
                <a:gd name="connsiteY48" fmla="*/ 1260 h 10181"/>
                <a:gd name="connsiteX49" fmla="*/ 6469 w 10000"/>
                <a:gd name="connsiteY49" fmla="*/ 1114 h 10181"/>
                <a:gd name="connsiteX50" fmla="*/ 6825 w 10000"/>
                <a:gd name="connsiteY50" fmla="*/ 985 h 10181"/>
                <a:gd name="connsiteX51" fmla="*/ 7181 w 10000"/>
                <a:gd name="connsiteY51" fmla="*/ 839 h 10181"/>
                <a:gd name="connsiteX52" fmla="*/ 7552 w 10000"/>
                <a:gd name="connsiteY52" fmla="*/ 717 h 10181"/>
                <a:gd name="connsiteX53" fmla="*/ 7938 w 10000"/>
                <a:gd name="connsiteY53" fmla="*/ 579 h 10181"/>
                <a:gd name="connsiteX54" fmla="*/ 8323 w 10000"/>
                <a:gd name="connsiteY54" fmla="*/ 465 h 10181"/>
                <a:gd name="connsiteX55" fmla="*/ 8724 w 10000"/>
                <a:gd name="connsiteY55" fmla="*/ 335 h 10181"/>
                <a:gd name="connsiteX56" fmla="*/ 9139 w 10000"/>
                <a:gd name="connsiteY56" fmla="*/ 229 h 10181"/>
                <a:gd name="connsiteX57" fmla="*/ 9570 w 10000"/>
                <a:gd name="connsiteY57" fmla="*/ 113 h 10181"/>
                <a:gd name="connsiteX58" fmla="*/ 10000 w 10000"/>
                <a:gd name="connsiteY58" fmla="*/ 0 h 10181"/>
                <a:gd name="connsiteX59" fmla="*/ 10000 w 10000"/>
                <a:gd name="connsiteY59" fmla="*/ 0 h 10181"/>
                <a:gd name="connsiteX60" fmla="*/ 9733 w 10000"/>
                <a:gd name="connsiteY60" fmla="*/ 261 h 10181"/>
                <a:gd name="connsiteX61" fmla="*/ 9510 w 10000"/>
                <a:gd name="connsiteY61" fmla="*/ 503 h 10181"/>
                <a:gd name="connsiteX62" fmla="*/ 9303 w 10000"/>
                <a:gd name="connsiteY62" fmla="*/ 756 h 10181"/>
                <a:gd name="connsiteX63" fmla="*/ 9139 w 10000"/>
                <a:gd name="connsiteY63" fmla="*/ 992 h 10181"/>
                <a:gd name="connsiteX64" fmla="*/ 8991 w 10000"/>
                <a:gd name="connsiteY64" fmla="*/ 1228 h 10181"/>
                <a:gd name="connsiteX65" fmla="*/ 8858 w 10000"/>
                <a:gd name="connsiteY65" fmla="*/ 1463 h 10181"/>
                <a:gd name="connsiteX66" fmla="*/ 8769 w 10000"/>
                <a:gd name="connsiteY66" fmla="*/ 1684 h 10181"/>
                <a:gd name="connsiteX67" fmla="*/ 8694 w 10000"/>
                <a:gd name="connsiteY67" fmla="*/ 1914 h 10181"/>
                <a:gd name="connsiteX68" fmla="*/ 8650 w 10000"/>
                <a:gd name="connsiteY68" fmla="*/ 2144 h 10181"/>
                <a:gd name="connsiteX69" fmla="*/ 8605 w 10000"/>
                <a:gd name="connsiteY69" fmla="*/ 2366 h 10181"/>
                <a:gd name="connsiteX70" fmla="*/ 8591 w 10000"/>
                <a:gd name="connsiteY70" fmla="*/ 2587 h 10181"/>
                <a:gd name="connsiteX71" fmla="*/ 8591 w 10000"/>
                <a:gd name="connsiteY71" fmla="*/ 2798 h 10181"/>
                <a:gd name="connsiteX72" fmla="*/ 8591 w 10000"/>
                <a:gd name="connsiteY72" fmla="*/ 3012 h 10181"/>
                <a:gd name="connsiteX73" fmla="*/ 8605 w 10000"/>
                <a:gd name="connsiteY73" fmla="*/ 3227 h 10181"/>
                <a:gd name="connsiteX74" fmla="*/ 8650 w 10000"/>
                <a:gd name="connsiteY74" fmla="*/ 3647 h 10181"/>
                <a:gd name="connsiteX75" fmla="*/ 8798 w 10000"/>
                <a:gd name="connsiteY75" fmla="*/ 4486 h 10181"/>
                <a:gd name="connsiteX76" fmla="*/ 8843 w 10000"/>
                <a:gd name="connsiteY76" fmla="*/ 4911 h 10181"/>
                <a:gd name="connsiteX77" fmla="*/ 8887 w 10000"/>
                <a:gd name="connsiteY77" fmla="*/ 5125 h 10181"/>
                <a:gd name="connsiteX78" fmla="*/ 8887 w 10000"/>
                <a:gd name="connsiteY78" fmla="*/ 5332 h 10181"/>
                <a:gd name="connsiteX79" fmla="*/ 8887 w 10000"/>
                <a:gd name="connsiteY79" fmla="*/ 5546 h 10181"/>
                <a:gd name="connsiteX80" fmla="*/ 8858 w 10000"/>
                <a:gd name="connsiteY80" fmla="*/ 5760 h 10181"/>
                <a:gd name="connsiteX81" fmla="*/ 8843 w 10000"/>
                <a:gd name="connsiteY81" fmla="*/ 5974 h 10181"/>
                <a:gd name="connsiteX82" fmla="*/ 8798 w 10000"/>
                <a:gd name="connsiteY82" fmla="*/ 6193 h 10181"/>
                <a:gd name="connsiteX83" fmla="*/ 8724 w 10000"/>
                <a:gd name="connsiteY83" fmla="*/ 6406 h 10181"/>
                <a:gd name="connsiteX84" fmla="*/ 8650 w 10000"/>
                <a:gd name="connsiteY84" fmla="*/ 6629 h 10181"/>
                <a:gd name="connsiteX85" fmla="*/ 8546 w 10000"/>
                <a:gd name="connsiteY85" fmla="*/ 6856 h 10181"/>
                <a:gd name="connsiteX86" fmla="*/ 8412 w 10000"/>
                <a:gd name="connsiteY86" fmla="*/ 7087 h 10181"/>
                <a:gd name="connsiteX87" fmla="*/ 8412 w 10000"/>
                <a:gd name="connsiteY87" fmla="*/ 7087 h 10181"/>
                <a:gd name="connsiteX0" fmla="*/ 8412 w 10000"/>
                <a:gd name="connsiteY0" fmla="*/ 7087 h 10163"/>
                <a:gd name="connsiteX1" fmla="*/ 8412 w 10000"/>
                <a:gd name="connsiteY1" fmla="*/ 7087 h 10163"/>
                <a:gd name="connsiteX2" fmla="*/ 8264 w 10000"/>
                <a:gd name="connsiteY2" fmla="*/ 7276 h 10163"/>
                <a:gd name="connsiteX3" fmla="*/ 8101 w 10000"/>
                <a:gd name="connsiteY3" fmla="*/ 7466 h 10163"/>
                <a:gd name="connsiteX4" fmla="*/ 7923 w 10000"/>
                <a:gd name="connsiteY4" fmla="*/ 7659 h 10163"/>
                <a:gd name="connsiteX5" fmla="*/ 7700 w 10000"/>
                <a:gd name="connsiteY5" fmla="*/ 7840 h 10163"/>
                <a:gd name="connsiteX6" fmla="*/ 7478 w 10000"/>
                <a:gd name="connsiteY6" fmla="*/ 8024 h 10163"/>
                <a:gd name="connsiteX7" fmla="*/ 7226 w 10000"/>
                <a:gd name="connsiteY7" fmla="*/ 8208 h 10163"/>
                <a:gd name="connsiteX8" fmla="*/ 6973 w 10000"/>
                <a:gd name="connsiteY8" fmla="*/ 8383 h 10163"/>
                <a:gd name="connsiteX9" fmla="*/ 6691 w 10000"/>
                <a:gd name="connsiteY9" fmla="*/ 8558 h 10163"/>
                <a:gd name="connsiteX10" fmla="*/ 6409 w 10000"/>
                <a:gd name="connsiteY10" fmla="*/ 8727 h 10163"/>
                <a:gd name="connsiteX11" fmla="*/ 6098 w 10000"/>
                <a:gd name="connsiteY11" fmla="*/ 8886 h 10163"/>
                <a:gd name="connsiteX12" fmla="*/ 5801 w 10000"/>
                <a:gd name="connsiteY12" fmla="*/ 9048 h 10163"/>
                <a:gd name="connsiteX13" fmla="*/ 5475 w 10000"/>
                <a:gd name="connsiteY13" fmla="*/ 9190 h 10163"/>
                <a:gd name="connsiteX14" fmla="*/ 5163 w 10000"/>
                <a:gd name="connsiteY14" fmla="*/ 9344 h 10163"/>
                <a:gd name="connsiteX15" fmla="*/ 4837 w 10000"/>
                <a:gd name="connsiteY15" fmla="*/ 9489 h 10163"/>
                <a:gd name="connsiteX16" fmla="*/ 4214 w 10000"/>
                <a:gd name="connsiteY16" fmla="*/ 9756 h 10163"/>
                <a:gd name="connsiteX17" fmla="*/ 3368 w 10000"/>
                <a:gd name="connsiteY17" fmla="*/ 10163 h 10163"/>
                <a:gd name="connsiteX18" fmla="*/ 89 w 10000"/>
                <a:gd name="connsiteY18" fmla="*/ 8911 h 10163"/>
                <a:gd name="connsiteX19" fmla="*/ 30 w 10000"/>
                <a:gd name="connsiteY19" fmla="*/ 8360 h 10163"/>
                <a:gd name="connsiteX20" fmla="*/ 0 w 10000"/>
                <a:gd name="connsiteY20" fmla="*/ 7987 h 10163"/>
                <a:gd name="connsiteX21" fmla="*/ 15 w 10000"/>
                <a:gd name="connsiteY21" fmla="*/ 7612 h 10163"/>
                <a:gd name="connsiteX22" fmla="*/ 59 w 10000"/>
                <a:gd name="connsiteY22" fmla="*/ 7223 h 10163"/>
                <a:gd name="connsiteX23" fmla="*/ 134 w 10000"/>
                <a:gd name="connsiteY23" fmla="*/ 6842 h 10163"/>
                <a:gd name="connsiteX24" fmla="*/ 252 w 10000"/>
                <a:gd name="connsiteY24" fmla="*/ 6460 h 10163"/>
                <a:gd name="connsiteX25" fmla="*/ 401 w 10000"/>
                <a:gd name="connsiteY25" fmla="*/ 6078 h 10163"/>
                <a:gd name="connsiteX26" fmla="*/ 579 w 10000"/>
                <a:gd name="connsiteY26" fmla="*/ 5706 h 10163"/>
                <a:gd name="connsiteX27" fmla="*/ 772 w 10000"/>
                <a:gd name="connsiteY27" fmla="*/ 5324 h 10163"/>
                <a:gd name="connsiteX28" fmla="*/ 1024 w 10000"/>
                <a:gd name="connsiteY28" fmla="*/ 4950 h 10163"/>
                <a:gd name="connsiteX29" fmla="*/ 1306 w 10000"/>
                <a:gd name="connsiteY29" fmla="*/ 4587 h 10163"/>
                <a:gd name="connsiteX30" fmla="*/ 1617 w 10000"/>
                <a:gd name="connsiteY30" fmla="*/ 4211 h 10163"/>
                <a:gd name="connsiteX31" fmla="*/ 1795 w 10000"/>
                <a:gd name="connsiteY31" fmla="*/ 4036 h 10163"/>
                <a:gd name="connsiteX32" fmla="*/ 1973 w 10000"/>
                <a:gd name="connsiteY32" fmla="*/ 3851 h 10163"/>
                <a:gd name="connsiteX33" fmla="*/ 2166 w 10000"/>
                <a:gd name="connsiteY33" fmla="*/ 3676 h 10163"/>
                <a:gd name="connsiteX34" fmla="*/ 2359 w 10000"/>
                <a:gd name="connsiteY34" fmla="*/ 3501 h 10163"/>
                <a:gd name="connsiteX35" fmla="*/ 2567 w 10000"/>
                <a:gd name="connsiteY35" fmla="*/ 3327 h 10163"/>
                <a:gd name="connsiteX36" fmla="*/ 2789 w 10000"/>
                <a:gd name="connsiteY36" fmla="*/ 3158 h 10163"/>
                <a:gd name="connsiteX37" fmla="*/ 3012 w 10000"/>
                <a:gd name="connsiteY37" fmla="*/ 2984 h 10163"/>
                <a:gd name="connsiteX38" fmla="*/ 3249 w 10000"/>
                <a:gd name="connsiteY38" fmla="*/ 2815 h 10163"/>
                <a:gd name="connsiteX39" fmla="*/ 3487 w 10000"/>
                <a:gd name="connsiteY39" fmla="*/ 2648 h 10163"/>
                <a:gd name="connsiteX40" fmla="*/ 3754 w 10000"/>
                <a:gd name="connsiteY40" fmla="*/ 2480 h 10163"/>
                <a:gd name="connsiteX41" fmla="*/ 4006 w 10000"/>
                <a:gd name="connsiteY41" fmla="*/ 2326 h 10163"/>
                <a:gd name="connsiteX42" fmla="*/ 4288 w 10000"/>
                <a:gd name="connsiteY42" fmla="*/ 2158 h 10163"/>
                <a:gd name="connsiteX43" fmla="*/ 4555 w 10000"/>
                <a:gd name="connsiteY43" fmla="*/ 1999 h 10163"/>
                <a:gd name="connsiteX44" fmla="*/ 4852 w 10000"/>
                <a:gd name="connsiteY44" fmla="*/ 1845 h 10163"/>
                <a:gd name="connsiteX45" fmla="*/ 5163 w 10000"/>
                <a:gd name="connsiteY45" fmla="*/ 1693 h 10163"/>
                <a:gd name="connsiteX46" fmla="*/ 5475 w 10000"/>
                <a:gd name="connsiteY46" fmla="*/ 1549 h 10163"/>
                <a:gd name="connsiteX47" fmla="*/ 5801 w 10000"/>
                <a:gd name="connsiteY47" fmla="*/ 1395 h 10163"/>
                <a:gd name="connsiteX48" fmla="*/ 6128 w 10000"/>
                <a:gd name="connsiteY48" fmla="*/ 1260 h 10163"/>
                <a:gd name="connsiteX49" fmla="*/ 6469 w 10000"/>
                <a:gd name="connsiteY49" fmla="*/ 1114 h 10163"/>
                <a:gd name="connsiteX50" fmla="*/ 6825 w 10000"/>
                <a:gd name="connsiteY50" fmla="*/ 985 h 10163"/>
                <a:gd name="connsiteX51" fmla="*/ 7181 w 10000"/>
                <a:gd name="connsiteY51" fmla="*/ 839 h 10163"/>
                <a:gd name="connsiteX52" fmla="*/ 7552 w 10000"/>
                <a:gd name="connsiteY52" fmla="*/ 717 h 10163"/>
                <a:gd name="connsiteX53" fmla="*/ 7938 w 10000"/>
                <a:gd name="connsiteY53" fmla="*/ 579 h 10163"/>
                <a:gd name="connsiteX54" fmla="*/ 8323 w 10000"/>
                <a:gd name="connsiteY54" fmla="*/ 465 h 10163"/>
                <a:gd name="connsiteX55" fmla="*/ 8724 w 10000"/>
                <a:gd name="connsiteY55" fmla="*/ 335 h 10163"/>
                <a:gd name="connsiteX56" fmla="*/ 9139 w 10000"/>
                <a:gd name="connsiteY56" fmla="*/ 229 h 10163"/>
                <a:gd name="connsiteX57" fmla="*/ 9570 w 10000"/>
                <a:gd name="connsiteY57" fmla="*/ 113 h 10163"/>
                <a:gd name="connsiteX58" fmla="*/ 10000 w 10000"/>
                <a:gd name="connsiteY58" fmla="*/ 0 h 10163"/>
                <a:gd name="connsiteX59" fmla="*/ 10000 w 10000"/>
                <a:gd name="connsiteY59" fmla="*/ 0 h 10163"/>
                <a:gd name="connsiteX60" fmla="*/ 9733 w 10000"/>
                <a:gd name="connsiteY60" fmla="*/ 261 h 10163"/>
                <a:gd name="connsiteX61" fmla="*/ 9510 w 10000"/>
                <a:gd name="connsiteY61" fmla="*/ 503 h 10163"/>
                <a:gd name="connsiteX62" fmla="*/ 9303 w 10000"/>
                <a:gd name="connsiteY62" fmla="*/ 756 h 10163"/>
                <a:gd name="connsiteX63" fmla="*/ 9139 w 10000"/>
                <a:gd name="connsiteY63" fmla="*/ 992 h 10163"/>
                <a:gd name="connsiteX64" fmla="*/ 8991 w 10000"/>
                <a:gd name="connsiteY64" fmla="*/ 1228 h 10163"/>
                <a:gd name="connsiteX65" fmla="*/ 8858 w 10000"/>
                <a:gd name="connsiteY65" fmla="*/ 1463 h 10163"/>
                <a:gd name="connsiteX66" fmla="*/ 8769 w 10000"/>
                <a:gd name="connsiteY66" fmla="*/ 1684 h 10163"/>
                <a:gd name="connsiteX67" fmla="*/ 8694 w 10000"/>
                <a:gd name="connsiteY67" fmla="*/ 1914 h 10163"/>
                <a:gd name="connsiteX68" fmla="*/ 8650 w 10000"/>
                <a:gd name="connsiteY68" fmla="*/ 2144 h 10163"/>
                <a:gd name="connsiteX69" fmla="*/ 8605 w 10000"/>
                <a:gd name="connsiteY69" fmla="*/ 2366 h 10163"/>
                <a:gd name="connsiteX70" fmla="*/ 8591 w 10000"/>
                <a:gd name="connsiteY70" fmla="*/ 2587 h 10163"/>
                <a:gd name="connsiteX71" fmla="*/ 8591 w 10000"/>
                <a:gd name="connsiteY71" fmla="*/ 2798 h 10163"/>
                <a:gd name="connsiteX72" fmla="*/ 8591 w 10000"/>
                <a:gd name="connsiteY72" fmla="*/ 3012 h 10163"/>
                <a:gd name="connsiteX73" fmla="*/ 8605 w 10000"/>
                <a:gd name="connsiteY73" fmla="*/ 3227 h 10163"/>
                <a:gd name="connsiteX74" fmla="*/ 8650 w 10000"/>
                <a:gd name="connsiteY74" fmla="*/ 3647 h 10163"/>
                <a:gd name="connsiteX75" fmla="*/ 8798 w 10000"/>
                <a:gd name="connsiteY75" fmla="*/ 4486 h 10163"/>
                <a:gd name="connsiteX76" fmla="*/ 8843 w 10000"/>
                <a:gd name="connsiteY76" fmla="*/ 4911 h 10163"/>
                <a:gd name="connsiteX77" fmla="*/ 8887 w 10000"/>
                <a:gd name="connsiteY77" fmla="*/ 5125 h 10163"/>
                <a:gd name="connsiteX78" fmla="*/ 8887 w 10000"/>
                <a:gd name="connsiteY78" fmla="*/ 5332 h 10163"/>
                <a:gd name="connsiteX79" fmla="*/ 8887 w 10000"/>
                <a:gd name="connsiteY79" fmla="*/ 5546 h 10163"/>
                <a:gd name="connsiteX80" fmla="*/ 8858 w 10000"/>
                <a:gd name="connsiteY80" fmla="*/ 5760 h 10163"/>
                <a:gd name="connsiteX81" fmla="*/ 8843 w 10000"/>
                <a:gd name="connsiteY81" fmla="*/ 5974 h 10163"/>
                <a:gd name="connsiteX82" fmla="*/ 8798 w 10000"/>
                <a:gd name="connsiteY82" fmla="*/ 6193 h 10163"/>
                <a:gd name="connsiteX83" fmla="*/ 8724 w 10000"/>
                <a:gd name="connsiteY83" fmla="*/ 6406 h 10163"/>
                <a:gd name="connsiteX84" fmla="*/ 8650 w 10000"/>
                <a:gd name="connsiteY84" fmla="*/ 6629 h 10163"/>
                <a:gd name="connsiteX85" fmla="*/ 8546 w 10000"/>
                <a:gd name="connsiteY85" fmla="*/ 6856 h 10163"/>
                <a:gd name="connsiteX86" fmla="*/ 8412 w 10000"/>
                <a:gd name="connsiteY86" fmla="*/ 7087 h 10163"/>
                <a:gd name="connsiteX87" fmla="*/ 8412 w 10000"/>
                <a:gd name="connsiteY87" fmla="*/ 7087 h 10163"/>
                <a:gd name="connsiteX0" fmla="*/ 8412 w 10000"/>
                <a:gd name="connsiteY0" fmla="*/ 7087 h 10163"/>
                <a:gd name="connsiteX1" fmla="*/ 8412 w 10000"/>
                <a:gd name="connsiteY1" fmla="*/ 7087 h 10163"/>
                <a:gd name="connsiteX2" fmla="*/ 8264 w 10000"/>
                <a:gd name="connsiteY2" fmla="*/ 7276 h 10163"/>
                <a:gd name="connsiteX3" fmla="*/ 8101 w 10000"/>
                <a:gd name="connsiteY3" fmla="*/ 7466 h 10163"/>
                <a:gd name="connsiteX4" fmla="*/ 7923 w 10000"/>
                <a:gd name="connsiteY4" fmla="*/ 7659 h 10163"/>
                <a:gd name="connsiteX5" fmla="*/ 7700 w 10000"/>
                <a:gd name="connsiteY5" fmla="*/ 7840 h 10163"/>
                <a:gd name="connsiteX6" fmla="*/ 7478 w 10000"/>
                <a:gd name="connsiteY6" fmla="*/ 8024 h 10163"/>
                <a:gd name="connsiteX7" fmla="*/ 7226 w 10000"/>
                <a:gd name="connsiteY7" fmla="*/ 8208 h 10163"/>
                <a:gd name="connsiteX8" fmla="*/ 6973 w 10000"/>
                <a:gd name="connsiteY8" fmla="*/ 8383 h 10163"/>
                <a:gd name="connsiteX9" fmla="*/ 6691 w 10000"/>
                <a:gd name="connsiteY9" fmla="*/ 8558 h 10163"/>
                <a:gd name="connsiteX10" fmla="*/ 6409 w 10000"/>
                <a:gd name="connsiteY10" fmla="*/ 8727 h 10163"/>
                <a:gd name="connsiteX11" fmla="*/ 6098 w 10000"/>
                <a:gd name="connsiteY11" fmla="*/ 8886 h 10163"/>
                <a:gd name="connsiteX12" fmla="*/ 5801 w 10000"/>
                <a:gd name="connsiteY12" fmla="*/ 9048 h 10163"/>
                <a:gd name="connsiteX13" fmla="*/ 5475 w 10000"/>
                <a:gd name="connsiteY13" fmla="*/ 9190 h 10163"/>
                <a:gd name="connsiteX14" fmla="*/ 5163 w 10000"/>
                <a:gd name="connsiteY14" fmla="*/ 9344 h 10163"/>
                <a:gd name="connsiteX15" fmla="*/ 4837 w 10000"/>
                <a:gd name="connsiteY15" fmla="*/ 9489 h 10163"/>
                <a:gd name="connsiteX16" fmla="*/ 4214 w 10000"/>
                <a:gd name="connsiteY16" fmla="*/ 9756 h 10163"/>
                <a:gd name="connsiteX17" fmla="*/ 3368 w 10000"/>
                <a:gd name="connsiteY17" fmla="*/ 10163 h 10163"/>
                <a:gd name="connsiteX18" fmla="*/ 89 w 10000"/>
                <a:gd name="connsiteY18" fmla="*/ 8911 h 10163"/>
                <a:gd name="connsiteX19" fmla="*/ 30 w 10000"/>
                <a:gd name="connsiteY19" fmla="*/ 8360 h 10163"/>
                <a:gd name="connsiteX20" fmla="*/ 0 w 10000"/>
                <a:gd name="connsiteY20" fmla="*/ 7987 h 10163"/>
                <a:gd name="connsiteX21" fmla="*/ 15 w 10000"/>
                <a:gd name="connsiteY21" fmla="*/ 7612 h 10163"/>
                <a:gd name="connsiteX22" fmla="*/ 59 w 10000"/>
                <a:gd name="connsiteY22" fmla="*/ 7223 h 10163"/>
                <a:gd name="connsiteX23" fmla="*/ 134 w 10000"/>
                <a:gd name="connsiteY23" fmla="*/ 6842 h 10163"/>
                <a:gd name="connsiteX24" fmla="*/ 252 w 10000"/>
                <a:gd name="connsiteY24" fmla="*/ 6460 h 10163"/>
                <a:gd name="connsiteX25" fmla="*/ 401 w 10000"/>
                <a:gd name="connsiteY25" fmla="*/ 6078 h 10163"/>
                <a:gd name="connsiteX26" fmla="*/ 579 w 10000"/>
                <a:gd name="connsiteY26" fmla="*/ 5706 h 10163"/>
                <a:gd name="connsiteX27" fmla="*/ 772 w 10000"/>
                <a:gd name="connsiteY27" fmla="*/ 5324 h 10163"/>
                <a:gd name="connsiteX28" fmla="*/ 1024 w 10000"/>
                <a:gd name="connsiteY28" fmla="*/ 4950 h 10163"/>
                <a:gd name="connsiteX29" fmla="*/ 1306 w 10000"/>
                <a:gd name="connsiteY29" fmla="*/ 4587 h 10163"/>
                <a:gd name="connsiteX30" fmla="*/ 1617 w 10000"/>
                <a:gd name="connsiteY30" fmla="*/ 4211 h 10163"/>
                <a:gd name="connsiteX31" fmla="*/ 1795 w 10000"/>
                <a:gd name="connsiteY31" fmla="*/ 4036 h 10163"/>
                <a:gd name="connsiteX32" fmla="*/ 1973 w 10000"/>
                <a:gd name="connsiteY32" fmla="*/ 3851 h 10163"/>
                <a:gd name="connsiteX33" fmla="*/ 2166 w 10000"/>
                <a:gd name="connsiteY33" fmla="*/ 3676 h 10163"/>
                <a:gd name="connsiteX34" fmla="*/ 2359 w 10000"/>
                <a:gd name="connsiteY34" fmla="*/ 3501 h 10163"/>
                <a:gd name="connsiteX35" fmla="*/ 2567 w 10000"/>
                <a:gd name="connsiteY35" fmla="*/ 3327 h 10163"/>
                <a:gd name="connsiteX36" fmla="*/ 2789 w 10000"/>
                <a:gd name="connsiteY36" fmla="*/ 3158 h 10163"/>
                <a:gd name="connsiteX37" fmla="*/ 3012 w 10000"/>
                <a:gd name="connsiteY37" fmla="*/ 2984 h 10163"/>
                <a:gd name="connsiteX38" fmla="*/ 3249 w 10000"/>
                <a:gd name="connsiteY38" fmla="*/ 2815 h 10163"/>
                <a:gd name="connsiteX39" fmla="*/ 3487 w 10000"/>
                <a:gd name="connsiteY39" fmla="*/ 2648 h 10163"/>
                <a:gd name="connsiteX40" fmla="*/ 3754 w 10000"/>
                <a:gd name="connsiteY40" fmla="*/ 2480 h 10163"/>
                <a:gd name="connsiteX41" fmla="*/ 4006 w 10000"/>
                <a:gd name="connsiteY41" fmla="*/ 2326 h 10163"/>
                <a:gd name="connsiteX42" fmla="*/ 4288 w 10000"/>
                <a:gd name="connsiteY42" fmla="*/ 2158 h 10163"/>
                <a:gd name="connsiteX43" fmla="*/ 4555 w 10000"/>
                <a:gd name="connsiteY43" fmla="*/ 1999 h 10163"/>
                <a:gd name="connsiteX44" fmla="*/ 4852 w 10000"/>
                <a:gd name="connsiteY44" fmla="*/ 1845 h 10163"/>
                <a:gd name="connsiteX45" fmla="*/ 5163 w 10000"/>
                <a:gd name="connsiteY45" fmla="*/ 1693 h 10163"/>
                <a:gd name="connsiteX46" fmla="*/ 5475 w 10000"/>
                <a:gd name="connsiteY46" fmla="*/ 1549 h 10163"/>
                <a:gd name="connsiteX47" fmla="*/ 5801 w 10000"/>
                <a:gd name="connsiteY47" fmla="*/ 1395 h 10163"/>
                <a:gd name="connsiteX48" fmla="*/ 6128 w 10000"/>
                <a:gd name="connsiteY48" fmla="*/ 1260 h 10163"/>
                <a:gd name="connsiteX49" fmla="*/ 6469 w 10000"/>
                <a:gd name="connsiteY49" fmla="*/ 1114 h 10163"/>
                <a:gd name="connsiteX50" fmla="*/ 6825 w 10000"/>
                <a:gd name="connsiteY50" fmla="*/ 985 h 10163"/>
                <a:gd name="connsiteX51" fmla="*/ 7181 w 10000"/>
                <a:gd name="connsiteY51" fmla="*/ 839 h 10163"/>
                <a:gd name="connsiteX52" fmla="*/ 7552 w 10000"/>
                <a:gd name="connsiteY52" fmla="*/ 717 h 10163"/>
                <a:gd name="connsiteX53" fmla="*/ 7938 w 10000"/>
                <a:gd name="connsiteY53" fmla="*/ 579 h 10163"/>
                <a:gd name="connsiteX54" fmla="*/ 8323 w 10000"/>
                <a:gd name="connsiteY54" fmla="*/ 465 h 10163"/>
                <a:gd name="connsiteX55" fmla="*/ 8724 w 10000"/>
                <a:gd name="connsiteY55" fmla="*/ 335 h 10163"/>
                <a:gd name="connsiteX56" fmla="*/ 9139 w 10000"/>
                <a:gd name="connsiteY56" fmla="*/ 229 h 10163"/>
                <a:gd name="connsiteX57" fmla="*/ 9570 w 10000"/>
                <a:gd name="connsiteY57" fmla="*/ 113 h 10163"/>
                <a:gd name="connsiteX58" fmla="*/ 10000 w 10000"/>
                <a:gd name="connsiteY58" fmla="*/ 0 h 10163"/>
                <a:gd name="connsiteX59" fmla="*/ 10000 w 10000"/>
                <a:gd name="connsiteY59" fmla="*/ 0 h 10163"/>
                <a:gd name="connsiteX60" fmla="*/ 9733 w 10000"/>
                <a:gd name="connsiteY60" fmla="*/ 261 h 10163"/>
                <a:gd name="connsiteX61" fmla="*/ 9510 w 10000"/>
                <a:gd name="connsiteY61" fmla="*/ 503 h 10163"/>
                <a:gd name="connsiteX62" fmla="*/ 9303 w 10000"/>
                <a:gd name="connsiteY62" fmla="*/ 756 h 10163"/>
                <a:gd name="connsiteX63" fmla="*/ 9139 w 10000"/>
                <a:gd name="connsiteY63" fmla="*/ 992 h 10163"/>
                <a:gd name="connsiteX64" fmla="*/ 8991 w 10000"/>
                <a:gd name="connsiteY64" fmla="*/ 1228 h 10163"/>
                <a:gd name="connsiteX65" fmla="*/ 8858 w 10000"/>
                <a:gd name="connsiteY65" fmla="*/ 1463 h 10163"/>
                <a:gd name="connsiteX66" fmla="*/ 8769 w 10000"/>
                <a:gd name="connsiteY66" fmla="*/ 1684 h 10163"/>
                <a:gd name="connsiteX67" fmla="*/ 8694 w 10000"/>
                <a:gd name="connsiteY67" fmla="*/ 1914 h 10163"/>
                <a:gd name="connsiteX68" fmla="*/ 8650 w 10000"/>
                <a:gd name="connsiteY68" fmla="*/ 2144 h 10163"/>
                <a:gd name="connsiteX69" fmla="*/ 8605 w 10000"/>
                <a:gd name="connsiteY69" fmla="*/ 2366 h 10163"/>
                <a:gd name="connsiteX70" fmla="*/ 8591 w 10000"/>
                <a:gd name="connsiteY70" fmla="*/ 2587 h 10163"/>
                <a:gd name="connsiteX71" fmla="*/ 8591 w 10000"/>
                <a:gd name="connsiteY71" fmla="*/ 2798 h 10163"/>
                <a:gd name="connsiteX72" fmla="*/ 8591 w 10000"/>
                <a:gd name="connsiteY72" fmla="*/ 3012 h 10163"/>
                <a:gd name="connsiteX73" fmla="*/ 8605 w 10000"/>
                <a:gd name="connsiteY73" fmla="*/ 3227 h 10163"/>
                <a:gd name="connsiteX74" fmla="*/ 8650 w 10000"/>
                <a:gd name="connsiteY74" fmla="*/ 3647 h 10163"/>
                <a:gd name="connsiteX75" fmla="*/ 8798 w 10000"/>
                <a:gd name="connsiteY75" fmla="*/ 4486 h 10163"/>
                <a:gd name="connsiteX76" fmla="*/ 8843 w 10000"/>
                <a:gd name="connsiteY76" fmla="*/ 4911 h 10163"/>
                <a:gd name="connsiteX77" fmla="*/ 8887 w 10000"/>
                <a:gd name="connsiteY77" fmla="*/ 5125 h 10163"/>
                <a:gd name="connsiteX78" fmla="*/ 8887 w 10000"/>
                <a:gd name="connsiteY78" fmla="*/ 5332 h 10163"/>
                <a:gd name="connsiteX79" fmla="*/ 8887 w 10000"/>
                <a:gd name="connsiteY79" fmla="*/ 5546 h 10163"/>
                <a:gd name="connsiteX80" fmla="*/ 8858 w 10000"/>
                <a:gd name="connsiteY80" fmla="*/ 5760 h 10163"/>
                <a:gd name="connsiteX81" fmla="*/ 8843 w 10000"/>
                <a:gd name="connsiteY81" fmla="*/ 5974 h 10163"/>
                <a:gd name="connsiteX82" fmla="*/ 8798 w 10000"/>
                <a:gd name="connsiteY82" fmla="*/ 6193 h 10163"/>
                <a:gd name="connsiteX83" fmla="*/ 8724 w 10000"/>
                <a:gd name="connsiteY83" fmla="*/ 6406 h 10163"/>
                <a:gd name="connsiteX84" fmla="*/ 8650 w 10000"/>
                <a:gd name="connsiteY84" fmla="*/ 6629 h 10163"/>
                <a:gd name="connsiteX85" fmla="*/ 8546 w 10000"/>
                <a:gd name="connsiteY85" fmla="*/ 6856 h 10163"/>
                <a:gd name="connsiteX86" fmla="*/ 8412 w 10000"/>
                <a:gd name="connsiteY86" fmla="*/ 7087 h 10163"/>
                <a:gd name="connsiteX87" fmla="*/ 8412 w 10000"/>
                <a:gd name="connsiteY87" fmla="*/ 7087 h 10163"/>
                <a:gd name="connsiteX0" fmla="*/ 8412 w 10000"/>
                <a:gd name="connsiteY0" fmla="*/ 7087 h 10163"/>
                <a:gd name="connsiteX1" fmla="*/ 8412 w 10000"/>
                <a:gd name="connsiteY1" fmla="*/ 7087 h 10163"/>
                <a:gd name="connsiteX2" fmla="*/ 8264 w 10000"/>
                <a:gd name="connsiteY2" fmla="*/ 7276 h 10163"/>
                <a:gd name="connsiteX3" fmla="*/ 8101 w 10000"/>
                <a:gd name="connsiteY3" fmla="*/ 7466 h 10163"/>
                <a:gd name="connsiteX4" fmla="*/ 7923 w 10000"/>
                <a:gd name="connsiteY4" fmla="*/ 7659 h 10163"/>
                <a:gd name="connsiteX5" fmla="*/ 7700 w 10000"/>
                <a:gd name="connsiteY5" fmla="*/ 7840 h 10163"/>
                <a:gd name="connsiteX6" fmla="*/ 7478 w 10000"/>
                <a:gd name="connsiteY6" fmla="*/ 8024 h 10163"/>
                <a:gd name="connsiteX7" fmla="*/ 7226 w 10000"/>
                <a:gd name="connsiteY7" fmla="*/ 8208 h 10163"/>
                <a:gd name="connsiteX8" fmla="*/ 6973 w 10000"/>
                <a:gd name="connsiteY8" fmla="*/ 8383 h 10163"/>
                <a:gd name="connsiteX9" fmla="*/ 6691 w 10000"/>
                <a:gd name="connsiteY9" fmla="*/ 8558 h 10163"/>
                <a:gd name="connsiteX10" fmla="*/ 6409 w 10000"/>
                <a:gd name="connsiteY10" fmla="*/ 8727 h 10163"/>
                <a:gd name="connsiteX11" fmla="*/ 6098 w 10000"/>
                <a:gd name="connsiteY11" fmla="*/ 8886 h 10163"/>
                <a:gd name="connsiteX12" fmla="*/ 5801 w 10000"/>
                <a:gd name="connsiteY12" fmla="*/ 9048 h 10163"/>
                <a:gd name="connsiteX13" fmla="*/ 5475 w 10000"/>
                <a:gd name="connsiteY13" fmla="*/ 9190 h 10163"/>
                <a:gd name="connsiteX14" fmla="*/ 5163 w 10000"/>
                <a:gd name="connsiteY14" fmla="*/ 9344 h 10163"/>
                <a:gd name="connsiteX15" fmla="*/ 4837 w 10000"/>
                <a:gd name="connsiteY15" fmla="*/ 9489 h 10163"/>
                <a:gd name="connsiteX16" fmla="*/ 4214 w 10000"/>
                <a:gd name="connsiteY16" fmla="*/ 9756 h 10163"/>
                <a:gd name="connsiteX17" fmla="*/ 3368 w 10000"/>
                <a:gd name="connsiteY17" fmla="*/ 10163 h 10163"/>
                <a:gd name="connsiteX18" fmla="*/ 89 w 10000"/>
                <a:gd name="connsiteY18" fmla="*/ 8911 h 10163"/>
                <a:gd name="connsiteX19" fmla="*/ 30 w 10000"/>
                <a:gd name="connsiteY19" fmla="*/ 8360 h 10163"/>
                <a:gd name="connsiteX20" fmla="*/ 0 w 10000"/>
                <a:gd name="connsiteY20" fmla="*/ 7987 h 10163"/>
                <a:gd name="connsiteX21" fmla="*/ 15 w 10000"/>
                <a:gd name="connsiteY21" fmla="*/ 7612 h 10163"/>
                <a:gd name="connsiteX22" fmla="*/ 59 w 10000"/>
                <a:gd name="connsiteY22" fmla="*/ 7223 h 10163"/>
                <a:gd name="connsiteX23" fmla="*/ 134 w 10000"/>
                <a:gd name="connsiteY23" fmla="*/ 6842 h 10163"/>
                <a:gd name="connsiteX24" fmla="*/ 252 w 10000"/>
                <a:gd name="connsiteY24" fmla="*/ 6460 h 10163"/>
                <a:gd name="connsiteX25" fmla="*/ 401 w 10000"/>
                <a:gd name="connsiteY25" fmla="*/ 6078 h 10163"/>
                <a:gd name="connsiteX26" fmla="*/ 579 w 10000"/>
                <a:gd name="connsiteY26" fmla="*/ 5706 h 10163"/>
                <a:gd name="connsiteX27" fmla="*/ 772 w 10000"/>
                <a:gd name="connsiteY27" fmla="*/ 5324 h 10163"/>
                <a:gd name="connsiteX28" fmla="*/ 1024 w 10000"/>
                <a:gd name="connsiteY28" fmla="*/ 4950 h 10163"/>
                <a:gd name="connsiteX29" fmla="*/ 1306 w 10000"/>
                <a:gd name="connsiteY29" fmla="*/ 4587 h 10163"/>
                <a:gd name="connsiteX30" fmla="*/ 1617 w 10000"/>
                <a:gd name="connsiteY30" fmla="*/ 4211 h 10163"/>
                <a:gd name="connsiteX31" fmla="*/ 1795 w 10000"/>
                <a:gd name="connsiteY31" fmla="*/ 4036 h 10163"/>
                <a:gd name="connsiteX32" fmla="*/ 1973 w 10000"/>
                <a:gd name="connsiteY32" fmla="*/ 3851 h 10163"/>
                <a:gd name="connsiteX33" fmla="*/ 2166 w 10000"/>
                <a:gd name="connsiteY33" fmla="*/ 3676 h 10163"/>
                <a:gd name="connsiteX34" fmla="*/ 2359 w 10000"/>
                <a:gd name="connsiteY34" fmla="*/ 3501 h 10163"/>
                <a:gd name="connsiteX35" fmla="*/ 2567 w 10000"/>
                <a:gd name="connsiteY35" fmla="*/ 3327 h 10163"/>
                <a:gd name="connsiteX36" fmla="*/ 2789 w 10000"/>
                <a:gd name="connsiteY36" fmla="*/ 3158 h 10163"/>
                <a:gd name="connsiteX37" fmla="*/ 3012 w 10000"/>
                <a:gd name="connsiteY37" fmla="*/ 2984 h 10163"/>
                <a:gd name="connsiteX38" fmla="*/ 3249 w 10000"/>
                <a:gd name="connsiteY38" fmla="*/ 2815 h 10163"/>
                <a:gd name="connsiteX39" fmla="*/ 3487 w 10000"/>
                <a:gd name="connsiteY39" fmla="*/ 2648 h 10163"/>
                <a:gd name="connsiteX40" fmla="*/ 3754 w 10000"/>
                <a:gd name="connsiteY40" fmla="*/ 2480 h 10163"/>
                <a:gd name="connsiteX41" fmla="*/ 4006 w 10000"/>
                <a:gd name="connsiteY41" fmla="*/ 2326 h 10163"/>
                <a:gd name="connsiteX42" fmla="*/ 4288 w 10000"/>
                <a:gd name="connsiteY42" fmla="*/ 2158 h 10163"/>
                <a:gd name="connsiteX43" fmla="*/ 4555 w 10000"/>
                <a:gd name="connsiteY43" fmla="*/ 1999 h 10163"/>
                <a:gd name="connsiteX44" fmla="*/ 4852 w 10000"/>
                <a:gd name="connsiteY44" fmla="*/ 1845 h 10163"/>
                <a:gd name="connsiteX45" fmla="*/ 5163 w 10000"/>
                <a:gd name="connsiteY45" fmla="*/ 1693 h 10163"/>
                <a:gd name="connsiteX46" fmla="*/ 5475 w 10000"/>
                <a:gd name="connsiteY46" fmla="*/ 1549 h 10163"/>
                <a:gd name="connsiteX47" fmla="*/ 5801 w 10000"/>
                <a:gd name="connsiteY47" fmla="*/ 1395 h 10163"/>
                <a:gd name="connsiteX48" fmla="*/ 6128 w 10000"/>
                <a:gd name="connsiteY48" fmla="*/ 1260 h 10163"/>
                <a:gd name="connsiteX49" fmla="*/ 6469 w 10000"/>
                <a:gd name="connsiteY49" fmla="*/ 1114 h 10163"/>
                <a:gd name="connsiteX50" fmla="*/ 6825 w 10000"/>
                <a:gd name="connsiteY50" fmla="*/ 985 h 10163"/>
                <a:gd name="connsiteX51" fmla="*/ 7181 w 10000"/>
                <a:gd name="connsiteY51" fmla="*/ 839 h 10163"/>
                <a:gd name="connsiteX52" fmla="*/ 7552 w 10000"/>
                <a:gd name="connsiteY52" fmla="*/ 717 h 10163"/>
                <a:gd name="connsiteX53" fmla="*/ 7938 w 10000"/>
                <a:gd name="connsiteY53" fmla="*/ 579 h 10163"/>
                <a:gd name="connsiteX54" fmla="*/ 8323 w 10000"/>
                <a:gd name="connsiteY54" fmla="*/ 465 h 10163"/>
                <a:gd name="connsiteX55" fmla="*/ 8724 w 10000"/>
                <a:gd name="connsiteY55" fmla="*/ 335 h 10163"/>
                <a:gd name="connsiteX56" fmla="*/ 9139 w 10000"/>
                <a:gd name="connsiteY56" fmla="*/ 229 h 10163"/>
                <a:gd name="connsiteX57" fmla="*/ 9570 w 10000"/>
                <a:gd name="connsiteY57" fmla="*/ 113 h 10163"/>
                <a:gd name="connsiteX58" fmla="*/ 10000 w 10000"/>
                <a:gd name="connsiteY58" fmla="*/ 0 h 10163"/>
                <a:gd name="connsiteX59" fmla="*/ 10000 w 10000"/>
                <a:gd name="connsiteY59" fmla="*/ 0 h 10163"/>
                <a:gd name="connsiteX60" fmla="*/ 9733 w 10000"/>
                <a:gd name="connsiteY60" fmla="*/ 261 h 10163"/>
                <a:gd name="connsiteX61" fmla="*/ 9510 w 10000"/>
                <a:gd name="connsiteY61" fmla="*/ 503 h 10163"/>
                <a:gd name="connsiteX62" fmla="*/ 9303 w 10000"/>
                <a:gd name="connsiteY62" fmla="*/ 756 h 10163"/>
                <a:gd name="connsiteX63" fmla="*/ 9139 w 10000"/>
                <a:gd name="connsiteY63" fmla="*/ 992 h 10163"/>
                <a:gd name="connsiteX64" fmla="*/ 8991 w 10000"/>
                <a:gd name="connsiteY64" fmla="*/ 1228 h 10163"/>
                <a:gd name="connsiteX65" fmla="*/ 8858 w 10000"/>
                <a:gd name="connsiteY65" fmla="*/ 1463 h 10163"/>
                <a:gd name="connsiteX66" fmla="*/ 8769 w 10000"/>
                <a:gd name="connsiteY66" fmla="*/ 1684 h 10163"/>
                <a:gd name="connsiteX67" fmla="*/ 8694 w 10000"/>
                <a:gd name="connsiteY67" fmla="*/ 1914 h 10163"/>
                <a:gd name="connsiteX68" fmla="*/ 8650 w 10000"/>
                <a:gd name="connsiteY68" fmla="*/ 2144 h 10163"/>
                <a:gd name="connsiteX69" fmla="*/ 8605 w 10000"/>
                <a:gd name="connsiteY69" fmla="*/ 2366 h 10163"/>
                <a:gd name="connsiteX70" fmla="*/ 8591 w 10000"/>
                <a:gd name="connsiteY70" fmla="*/ 2587 h 10163"/>
                <a:gd name="connsiteX71" fmla="*/ 8591 w 10000"/>
                <a:gd name="connsiteY71" fmla="*/ 2798 h 10163"/>
                <a:gd name="connsiteX72" fmla="*/ 8591 w 10000"/>
                <a:gd name="connsiteY72" fmla="*/ 3012 h 10163"/>
                <a:gd name="connsiteX73" fmla="*/ 8605 w 10000"/>
                <a:gd name="connsiteY73" fmla="*/ 3227 h 10163"/>
                <a:gd name="connsiteX74" fmla="*/ 8650 w 10000"/>
                <a:gd name="connsiteY74" fmla="*/ 3647 h 10163"/>
                <a:gd name="connsiteX75" fmla="*/ 8798 w 10000"/>
                <a:gd name="connsiteY75" fmla="*/ 4486 h 10163"/>
                <a:gd name="connsiteX76" fmla="*/ 8843 w 10000"/>
                <a:gd name="connsiteY76" fmla="*/ 4911 h 10163"/>
                <a:gd name="connsiteX77" fmla="*/ 8887 w 10000"/>
                <a:gd name="connsiteY77" fmla="*/ 5125 h 10163"/>
                <a:gd name="connsiteX78" fmla="*/ 8887 w 10000"/>
                <a:gd name="connsiteY78" fmla="*/ 5332 h 10163"/>
                <a:gd name="connsiteX79" fmla="*/ 8887 w 10000"/>
                <a:gd name="connsiteY79" fmla="*/ 5546 h 10163"/>
                <a:gd name="connsiteX80" fmla="*/ 8858 w 10000"/>
                <a:gd name="connsiteY80" fmla="*/ 5760 h 10163"/>
                <a:gd name="connsiteX81" fmla="*/ 8843 w 10000"/>
                <a:gd name="connsiteY81" fmla="*/ 5974 h 10163"/>
                <a:gd name="connsiteX82" fmla="*/ 8798 w 10000"/>
                <a:gd name="connsiteY82" fmla="*/ 6193 h 10163"/>
                <a:gd name="connsiteX83" fmla="*/ 8724 w 10000"/>
                <a:gd name="connsiteY83" fmla="*/ 6406 h 10163"/>
                <a:gd name="connsiteX84" fmla="*/ 8650 w 10000"/>
                <a:gd name="connsiteY84" fmla="*/ 6629 h 10163"/>
                <a:gd name="connsiteX85" fmla="*/ 8546 w 10000"/>
                <a:gd name="connsiteY85" fmla="*/ 6856 h 10163"/>
                <a:gd name="connsiteX86" fmla="*/ 8412 w 10000"/>
                <a:gd name="connsiteY86" fmla="*/ 7087 h 10163"/>
                <a:gd name="connsiteX87" fmla="*/ 8412 w 10000"/>
                <a:gd name="connsiteY87" fmla="*/ 7087 h 10163"/>
                <a:gd name="connsiteX0" fmla="*/ 8412 w 10000"/>
                <a:gd name="connsiteY0" fmla="*/ 7087 h 10163"/>
                <a:gd name="connsiteX1" fmla="*/ 8412 w 10000"/>
                <a:gd name="connsiteY1" fmla="*/ 7087 h 10163"/>
                <a:gd name="connsiteX2" fmla="*/ 8264 w 10000"/>
                <a:gd name="connsiteY2" fmla="*/ 7276 h 10163"/>
                <a:gd name="connsiteX3" fmla="*/ 8101 w 10000"/>
                <a:gd name="connsiteY3" fmla="*/ 7466 h 10163"/>
                <a:gd name="connsiteX4" fmla="*/ 7923 w 10000"/>
                <a:gd name="connsiteY4" fmla="*/ 7659 h 10163"/>
                <a:gd name="connsiteX5" fmla="*/ 7700 w 10000"/>
                <a:gd name="connsiteY5" fmla="*/ 7840 h 10163"/>
                <a:gd name="connsiteX6" fmla="*/ 7478 w 10000"/>
                <a:gd name="connsiteY6" fmla="*/ 8024 h 10163"/>
                <a:gd name="connsiteX7" fmla="*/ 7226 w 10000"/>
                <a:gd name="connsiteY7" fmla="*/ 8208 h 10163"/>
                <a:gd name="connsiteX8" fmla="*/ 6973 w 10000"/>
                <a:gd name="connsiteY8" fmla="*/ 8383 h 10163"/>
                <a:gd name="connsiteX9" fmla="*/ 6691 w 10000"/>
                <a:gd name="connsiteY9" fmla="*/ 8558 h 10163"/>
                <a:gd name="connsiteX10" fmla="*/ 6409 w 10000"/>
                <a:gd name="connsiteY10" fmla="*/ 8727 h 10163"/>
                <a:gd name="connsiteX11" fmla="*/ 6098 w 10000"/>
                <a:gd name="connsiteY11" fmla="*/ 8886 h 10163"/>
                <a:gd name="connsiteX12" fmla="*/ 5801 w 10000"/>
                <a:gd name="connsiteY12" fmla="*/ 9048 h 10163"/>
                <a:gd name="connsiteX13" fmla="*/ 5475 w 10000"/>
                <a:gd name="connsiteY13" fmla="*/ 9190 h 10163"/>
                <a:gd name="connsiteX14" fmla="*/ 5163 w 10000"/>
                <a:gd name="connsiteY14" fmla="*/ 9344 h 10163"/>
                <a:gd name="connsiteX15" fmla="*/ 4837 w 10000"/>
                <a:gd name="connsiteY15" fmla="*/ 9489 h 10163"/>
                <a:gd name="connsiteX16" fmla="*/ 4214 w 10000"/>
                <a:gd name="connsiteY16" fmla="*/ 9756 h 10163"/>
                <a:gd name="connsiteX17" fmla="*/ 3368 w 10000"/>
                <a:gd name="connsiteY17" fmla="*/ 10163 h 10163"/>
                <a:gd name="connsiteX18" fmla="*/ 89 w 10000"/>
                <a:gd name="connsiteY18" fmla="*/ 8911 h 10163"/>
                <a:gd name="connsiteX19" fmla="*/ 30 w 10000"/>
                <a:gd name="connsiteY19" fmla="*/ 8360 h 10163"/>
                <a:gd name="connsiteX20" fmla="*/ 0 w 10000"/>
                <a:gd name="connsiteY20" fmla="*/ 7987 h 10163"/>
                <a:gd name="connsiteX21" fmla="*/ 15 w 10000"/>
                <a:gd name="connsiteY21" fmla="*/ 7612 h 10163"/>
                <a:gd name="connsiteX22" fmla="*/ 59 w 10000"/>
                <a:gd name="connsiteY22" fmla="*/ 7223 h 10163"/>
                <a:gd name="connsiteX23" fmla="*/ 134 w 10000"/>
                <a:gd name="connsiteY23" fmla="*/ 6842 h 10163"/>
                <a:gd name="connsiteX24" fmla="*/ 252 w 10000"/>
                <a:gd name="connsiteY24" fmla="*/ 6460 h 10163"/>
                <a:gd name="connsiteX25" fmla="*/ 401 w 10000"/>
                <a:gd name="connsiteY25" fmla="*/ 6078 h 10163"/>
                <a:gd name="connsiteX26" fmla="*/ 579 w 10000"/>
                <a:gd name="connsiteY26" fmla="*/ 5706 h 10163"/>
                <a:gd name="connsiteX27" fmla="*/ 772 w 10000"/>
                <a:gd name="connsiteY27" fmla="*/ 5324 h 10163"/>
                <a:gd name="connsiteX28" fmla="*/ 1024 w 10000"/>
                <a:gd name="connsiteY28" fmla="*/ 4950 h 10163"/>
                <a:gd name="connsiteX29" fmla="*/ 1306 w 10000"/>
                <a:gd name="connsiteY29" fmla="*/ 4587 h 10163"/>
                <a:gd name="connsiteX30" fmla="*/ 1617 w 10000"/>
                <a:gd name="connsiteY30" fmla="*/ 4211 h 10163"/>
                <a:gd name="connsiteX31" fmla="*/ 1795 w 10000"/>
                <a:gd name="connsiteY31" fmla="*/ 4036 h 10163"/>
                <a:gd name="connsiteX32" fmla="*/ 1973 w 10000"/>
                <a:gd name="connsiteY32" fmla="*/ 3851 h 10163"/>
                <a:gd name="connsiteX33" fmla="*/ 2166 w 10000"/>
                <a:gd name="connsiteY33" fmla="*/ 3676 h 10163"/>
                <a:gd name="connsiteX34" fmla="*/ 2359 w 10000"/>
                <a:gd name="connsiteY34" fmla="*/ 3501 h 10163"/>
                <a:gd name="connsiteX35" fmla="*/ 2567 w 10000"/>
                <a:gd name="connsiteY35" fmla="*/ 3327 h 10163"/>
                <a:gd name="connsiteX36" fmla="*/ 2789 w 10000"/>
                <a:gd name="connsiteY36" fmla="*/ 3158 h 10163"/>
                <a:gd name="connsiteX37" fmla="*/ 3012 w 10000"/>
                <a:gd name="connsiteY37" fmla="*/ 2984 h 10163"/>
                <a:gd name="connsiteX38" fmla="*/ 3249 w 10000"/>
                <a:gd name="connsiteY38" fmla="*/ 2815 h 10163"/>
                <a:gd name="connsiteX39" fmla="*/ 3487 w 10000"/>
                <a:gd name="connsiteY39" fmla="*/ 2648 h 10163"/>
                <a:gd name="connsiteX40" fmla="*/ 3754 w 10000"/>
                <a:gd name="connsiteY40" fmla="*/ 2480 h 10163"/>
                <a:gd name="connsiteX41" fmla="*/ 4006 w 10000"/>
                <a:gd name="connsiteY41" fmla="*/ 2326 h 10163"/>
                <a:gd name="connsiteX42" fmla="*/ 4288 w 10000"/>
                <a:gd name="connsiteY42" fmla="*/ 2158 h 10163"/>
                <a:gd name="connsiteX43" fmla="*/ 4555 w 10000"/>
                <a:gd name="connsiteY43" fmla="*/ 1999 h 10163"/>
                <a:gd name="connsiteX44" fmla="*/ 4852 w 10000"/>
                <a:gd name="connsiteY44" fmla="*/ 1845 h 10163"/>
                <a:gd name="connsiteX45" fmla="*/ 5163 w 10000"/>
                <a:gd name="connsiteY45" fmla="*/ 1693 h 10163"/>
                <a:gd name="connsiteX46" fmla="*/ 5475 w 10000"/>
                <a:gd name="connsiteY46" fmla="*/ 1549 h 10163"/>
                <a:gd name="connsiteX47" fmla="*/ 5801 w 10000"/>
                <a:gd name="connsiteY47" fmla="*/ 1395 h 10163"/>
                <a:gd name="connsiteX48" fmla="*/ 6128 w 10000"/>
                <a:gd name="connsiteY48" fmla="*/ 1260 h 10163"/>
                <a:gd name="connsiteX49" fmla="*/ 6469 w 10000"/>
                <a:gd name="connsiteY49" fmla="*/ 1114 h 10163"/>
                <a:gd name="connsiteX50" fmla="*/ 6825 w 10000"/>
                <a:gd name="connsiteY50" fmla="*/ 985 h 10163"/>
                <a:gd name="connsiteX51" fmla="*/ 7181 w 10000"/>
                <a:gd name="connsiteY51" fmla="*/ 839 h 10163"/>
                <a:gd name="connsiteX52" fmla="*/ 7552 w 10000"/>
                <a:gd name="connsiteY52" fmla="*/ 717 h 10163"/>
                <a:gd name="connsiteX53" fmla="*/ 7938 w 10000"/>
                <a:gd name="connsiteY53" fmla="*/ 579 h 10163"/>
                <a:gd name="connsiteX54" fmla="*/ 8323 w 10000"/>
                <a:gd name="connsiteY54" fmla="*/ 465 h 10163"/>
                <a:gd name="connsiteX55" fmla="*/ 8724 w 10000"/>
                <a:gd name="connsiteY55" fmla="*/ 335 h 10163"/>
                <a:gd name="connsiteX56" fmla="*/ 9139 w 10000"/>
                <a:gd name="connsiteY56" fmla="*/ 229 h 10163"/>
                <a:gd name="connsiteX57" fmla="*/ 9570 w 10000"/>
                <a:gd name="connsiteY57" fmla="*/ 113 h 10163"/>
                <a:gd name="connsiteX58" fmla="*/ 10000 w 10000"/>
                <a:gd name="connsiteY58" fmla="*/ 0 h 10163"/>
                <a:gd name="connsiteX59" fmla="*/ 10000 w 10000"/>
                <a:gd name="connsiteY59" fmla="*/ 0 h 10163"/>
                <a:gd name="connsiteX60" fmla="*/ 9733 w 10000"/>
                <a:gd name="connsiteY60" fmla="*/ 261 h 10163"/>
                <a:gd name="connsiteX61" fmla="*/ 9510 w 10000"/>
                <a:gd name="connsiteY61" fmla="*/ 503 h 10163"/>
                <a:gd name="connsiteX62" fmla="*/ 9303 w 10000"/>
                <a:gd name="connsiteY62" fmla="*/ 756 h 10163"/>
                <a:gd name="connsiteX63" fmla="*/ 9139 w 10000"/>
                <a:gd name="connsiteY63" fmla="*/ 992 h 10163"/>
                <a:gd name="connsiteX64" fmla="*/ 8991 w 10000"/>
                <a:gd name="connsiteY64" fmla="*/ 1228 h 10163"/>
                <a:gd name="connsiteX65" fmla="*/ 8858 w 10000"/>
                <a:gd name="connsiteY65" fmla="*/ 1463 h 10163"/>
                <a:gd name="connsiteX66" fmla="*/ 8769 w 10000"/>
                <a:gd name="connsiteY66" fmla="*/ 1684 h 10163"/>
                <a:gd name="connsiteX67" fmla="*/ 8694 w 10000"/>
                <a:gd name="connsiteY67" fmla="*/ 1914 h 10163"/>
                <a:gd name="connsiteX68" fmla="*/ 8650 w 10000"/>
                <a:gd name="connsiteY68" fmla="*/ 2144 h 10163"/>
                <a:gd name="connsiteX69" fmla="*/ 8605 w 10000"/>
                <a:gd name="connsiteY69" fmla="*/ 2366 h 10163"/>
                <a:gd name="connsiteX70" fmla="*/ 8591 w 10000"/>
                <a:gd name="connsiteY70" fmla="*/ 2587 h 10163"/>
                <a:gd name="connsiteX71" fmla="*/ 8591 w 10000"/>
                <a:gd name="connsiteY71" fmla="*/ 2798 h 10163"/>
                <a:gd name="connsiteX72" fmla="*/ 8591 w 10000"/>
                <a:gd name="connsiteY72" fmla="*/ 3012 h 10163"/>
                <a:gd name="connsiteX73" fmla="*/ 8605 w 10000"/>
                <a:gd name="connsiteY73" fmla="*/ 3227 h 10163"/>
                <a:gd name="connsiteX74" fmla="*/ 8650 w 10000"/>
                <a:gd name="connsiteY74" fmla="*/ 3647 h 10163"/>
                <a:gd name="connsiteX75" fmla="*/ 8798 w 10000"/>
                <a:gd name="connsiteY75" fmla="*/ 4486 h 10163"/>
                <a:gd name="connsiteX76" fmla="*/ 8843 w 10000"/>
                <a:gd name="connsiteY76" fmla="*/ 4911 h 10163"/>
                <a:gd name="connsiteX77" fmla="*/ 8887 w 10000"/>
                <a:gd name="connsiteY77" fmla="*/ 5125 h 10163"/>
                <a:gd name="connsiteX78" fmla="*/ 8887 w 10000"/>
                <a:gd name="connsiteY78" fmla="*/ 5332 h 10163"/>
                <a:gd name="connsiteX79" fmla="*/ 8887 w 10000"/>
                <a:gd name="connsiteY79" fmla="*/ 5546 h 10163"/>
                <a:gd name="connsiteX80" fmla="*/ 8858 w 10000"/>
                <a:gd name="connsiteY80" fmla="*/ 5760 h 10163"/>
                <a:gd name="connsiteX81" fmla="*/ 8843 w 10000"/>
                <a:gd name="connsiteY81" fmla="*/ 5974 h 10163"/>
                <a:gd name="connsiteX82" fmla="*/ 8798 w 10000"/>
                <a:gd name="connsiteY82" fmla="*/ 6193 h 10163"/>
                <a:gd name="connsiteX83" fmla="*/ 8724 w 10000"/>
                <a:gd name="connsiteY83" fmla="*/ 6406 h 10163"/>
                <a:gd name="connsiteX84" fmla="*/ 8650 w 10000"/>
                <a:gd name="connsiteY84" fmla="*/ 6629 h 10163"/>
                <a:gd name="connsiteX85" fmla="*/ 8546 w 10000"/>
                <a:gd name="connsiteY85" fmla="*/ 6856 h 10163"/>
                <a:gd name="connsiteX86" fmla="*/ 8412 w 10000"/>
                <a:gd name="connsiteY86" fmla="*/ 7087 h 10163"/>
                <a:gd name="connsiteX87" fmla="*/ 8412 w 10000"/>
                <a:gd name="connsiteY87" fmla="*/ 7087 h 10163"/>
                <a:gd name="connsiteX0" fmla="*/ 8412 w 10000"/>
                <a:gd name="connsiteY0" fmla="*/ 7087 h 10163"/>
                <a:gd name="connsiteX1" fmla="*/ 8412 w 10000"/>
                <a:gd name="connsiteY1" fmla="*/ 7087 h 10163"/>
                <a:gd name="connsiteX2" fmla="*/ 8264 w 10000"/>
                <a:gd name="connsiteY2" fmla="*/ 7276 h 10163"/>
                <a:gd name="connsiteX3" fmla="*/ 8101 w 10000"/>
                <a:gd name="connsiteY3" fmla="*/ 7466 h 10163"/>
                <a:gd name="connsiteX4" fmla="*/ 7923 w 10000"/>
                <a:gd name="connsiteY4" fmla="*/ 7659 h 10163"/>
                <a:gd name="connsiteX5" fmla="*/ 7700 w 10000"/>
                <a:gd name="connsiteY5" fmla="*/ 7840 h 10163"/>
                <a:gd name="connsiteX6" fmla="*/ 7478 w 10000"/>
                <a:gd name="connsiteY6" fmla="*/ 8024 h 10163"/>
                <a:gd name="connsiteX7" fmla="*/ 7226 w 10000"/>
                <a:gd name="connsiteY7" fmla="*/ 8208 h 10163"/>
                <a:gd name="connsiteX8" fmla="*/ 6973 w 10000"/>
                <a:gd name="connsiteY8" fmla="*/ 8383 h 10163"/>
                <a:gd name="connsiteX9" fmla="*/ 6691 w 10000"/>
                <a:gd name="connsiteY9" fmla="*/ 8558 h 10163"/>
                <a:gd name="connsiteX10" fmla="*/ 6409 w 10000"/>
                <a:gd name="connsiteY10" fmla="*/ 8727 h 10163"/>
                <a:gd name="connsiteX11" fmla="*/ 6098 w 10000"/>
                <a:gd name="connsiteY11" fmla="*/ 8886 h 10163"/>
                <a:gd name="connsiteX12" fmla="*/ 5801 w 10000"/>
                <a:gd name="connsiteY12" fmla="*/ 9048 h 10163"/>
                <a:gd name="connsiteX13" fmla="*/ 5475 w 10000"/>
                <a:gd name="connsiteY13" fmla="*/ 9190 h 10163"/>
                <a:gd name="connsiteX14" fmla="*/ 5163 w 10000"/>
                <a:gd name="connsiteY14" fmla="*/ 9344 h 10163"/>
                <a:gd name="connsiteX15" fmla="*/ 4837 w 10000"/>
                <a:gd name="connsiteY15" fmla="*/ 9489 h 10163"/>
                <a:gd name="connsiteX16" fmla="*/ 4214 w 10000"/>
                <a:gd name="connsiteY16" fmla="*/ 9756 h 10163"/>
                <a:gd name="connsiteX17" fmla="*/ 3368 w 10000"/>
                <a:gd name="connsiteY17" fmla="*/ 10163 h 10163"/>
                <a:gd name="connsiteX18" fmla="*/ 89 w 10000"/>
                <a:gd name="connsiteY18" fmla="*/ 8911 h 10163"/>
                <a:gd name="connsiteX19" fmla="*/ 30 w 10000"/>
                <a:gd name="connsiteY19" fmla="*/ 8360 h 10163"/>
                <a:gd name="connsiteX20" fmla="*/ 0 w 10000"/>
                <a:gd name="connsiteY20" fmla="*/ 7987 h 10163"/>
                <a:gd name="connsiteX21" fmla="*/ 15 w 10000"/>
                <a:gd name="connsiteY21" fmla="*/ 7612 h 10163"/>
                <a:gd name="connsiteX22" fmla="*/ 59 w 10000"/>
                <a:gd name="connsiteY22" fmla="*/ 7223 h 10163"/>
                <a:gd name="connsiteX23" fmla="*/ 134 w 10000"/>
                <a:gd name="connsiteY23" fmla="*/ 6842 h 10163"/>
                <a:gd name="connsiteX24" fmla="*/ 252 w 10000"/>
                <a:gd name="connsiteY24" fmla="*/ 6460 h 10163"/>
                <a:gd name="connsiteX25" fmla="*/ 401 w 10000"/>
                <a:gd name="connsiteY25" fmla="*/ 6078 h 10163"/>
                <a:gd name="connsiteX26" fmla="*/ 579 w 10000"/>
                <a:gd name="connsiteY26" fmla="*/ 5706 h 10163"/>
                <a:gd name="connsiteX27" fmla="*/ 772 w 10000"/>
                <a:gd name="connsiteY27" fmla="*/ 5324 h 10163"/>
                <a:gd name="connsiteX28" fmla="*/ 1024 w 10000"/>
                <a:gd name="connsiteY28" fmla="*/ 4950 h 10163"/>
                <a:gd name="connsiteX29" fmla="*/ 1306 w 10000"/>
                <a:gd name="connsiteY29" fmla="*/ 4587 h 10163"/>
                <a:gd name="connsiteX30" fmla="*/ 1617 w 10000"/>
                <a:gd name="connsiteY30" fmla="*/ 4211 h 10163"/>
                <a:gd name="connsiteX31" fmla="*/ 1795 w 10000"/>
                <a:gd name="connsiteY31" fmla="*/ 4036 h 10163"/>
                <a:gd name="connsiteX32" fmla="*/ 1973 w 10000"/>
                <a:gd name="connsiteY32" fmla="*/ 3851 h 10163"/>
                <a:gd name="connsiteX33" fmla="*/ 2166 w 10000"/>
                <a:gd name="connsiteY33" fmla="*/ 3676 h 10163"/>
                <a:gd name="connsiteX34" fmla="*/ 2359 w 10000"/>
                <a:gd name="connsiteY34" fmla="*/ 3501 h 10163"/>
                <a:gd name="connsiteX35" fmla="*/ 2567 w 10000"/>
                <a:gd name="connsiteY35" fmla="*/ 3327 h 10163"/>
                <a:gd name="connsiteX36" fmla="*/ 2789 w 10000"/>
                <a:gd name="connsiteY36" fmla="*/ 3158 h 10163"/>
                <a:gd name="connsiteX37" fmla="*/ 3012 w 10000"/>
                <a:gd name="connsiteY37" fmla="*/ 2984 h 10163"/>
                <a:gd name="connsiteX38" fmla="*/ 3249 w 10000"/>
                <a:gd name="connsiteY38" fmla="*/ 2815 h 10163"/>
                <a:gd name="connsiteX39" fmla="*/ 3487 w 10000"/>
                <a:gd name="connsiteY39" fmla="*/ 2648 h 10163"/>
                <a:gd name="connsiteX40" fmla="*/ 3754 w 10000"/>
                <a:gd name="connsiteY40" fmla="*/ 2480 h 10163"/>
                <a:gd name="connsiteX41" fmla="*/ 4006 w 10000"/>
                <a:gd name="connsiteY41" fmla="*/ 2326 h 10163"/>
                <a:gd name="connsiteX42" fmla="*/ 4288 w 10000"/>
                <a:gd name="connsiteY42" fmla="*/ 2158 h 10163"/>
                <a:gd name="connsiteX43" fmla="*/ 4555 w 10000"/>
                <a:gd name="connsiteY43" fmla="*/ 1999 h 10163"/>
                <a:gd name="connsiteX44" fmla="*/ 4852 w 10000"/>
                <a:gd name="connsiteY44" fmla="*/ 1845 h 10163"/>
                <a:gd name="connsiteX45" fmla="*/ 5163 w 10000"/>
                <a:gd name="connsiteY45" fmla="*/ 1693 h 10163"/>
                <a:gd name="connsiteX46" fmla="*/ 5475 w 10000"/>
                <a:gd name="connsiteY46" fmla="*/ 1549 h 10163"/>
                <a:gd name="connsiteX47" fmla="*/ 5801 w 10000"/>
                <a:gd name="connsiteY47" fmla="*/ 1395 h 10163"/>
                <a:gd name="connsiteX48" fmla="*/ 6128 w 10000"/>
                <a:gd name="connsiteY48" fmla="*/ 1260 h 10163"/>
                <a:gd name="connsiteX49" fmla="*/ 6469 w 10000"/>
                <a:gd name="connsiteY49" fmla="*/ 1114 h 10163"/>
                <a:gd name="connsiteX50" fmla="*/ 6825 w 10000"/>
                <a:gd name="connsiteY50" fmla="*/ 985 h 10163"/>
                <a:gd name="connsiteX51" fmla="*/ 7181 w 10000"/>
                <a:gd name="connsiteY51" fmla="*/ 839 h 10163"/>
                <a:gd name="connsiteX52" fmla="*/ 7552 w 10000"/>
                <a:gd name="connsiteY52" fmla="*/ 717 h 10163"/>
                <a:gd name="connsiteX53" fmla="*/ 7938 w 10000"/>
                <a:gd name="connsiteY53" fmla="*/ 579 h 10163"/>
                <a:gd name="connsiteX54" fmla="*/ 8323 w 10000"/>
                <a:gd name="connsiteY54" fmla="*/ 465 h 10163"/>
                <a:gd name="connsiteX55" fmla="*/ 8724 w 10000"/>
                <a:gd name="connsiteY55" fmla="*/ 335 h 10163"/>
                <a:gd name="connsiteX56" fmla="*/ 9139 w 10000"/>
                <a:gd name="connsiteY56" fmla="*/ 229 h 10163"/>
                <a:gd name="connsiteX57" fmla="*/ 9570 w 10000"/>
                <a:gd name="connsiteY57" fmla="*/ 113 h 10163"/>
                <a:gd name="connsiteX58" fmla="*/ 10000 w 10000"/>
                <a:gd name="connsiteY58" fmla="*/ 0 h 10163"/>
                <a:gd name="connsiteX59" fmla="*/ 10000 w 10000"/>
                <a:gd name="connsiteY59" fmla="*/ 0 h 10163"/>
                <a:gd name="connsiteX60" fmla="*/ 9733 w 10000"/>
                <a:gd name="connsiteY60" fmla="*/ 261 h 10163"/>
                <a:gd name="connsiteX61" fmla="*/ 9510 w 10000"/>
                <a:gd name="connsiteY61" fmla="*/ 503 h 10163"/>
                <a:gd name="connsiteX62" fmla="*/ 9303 w 10000"/>
                <a:gd name="connsiteY62" fmla="*/ 756 h 10163"/>
                <a:gd name="connsiteX63" fmla="*/ 9139 w 10000"/>
                <a:gd name="connsiteY63" fmla="*/ 992 h 10163"/>
                <a:gd name="connsiteX64" fmla="*/ 8991 w 10000"/>
                <a:gd name="connsiteY64" fmla="*/ 1228 h 10163"/>
                <a:gd name="connsiteX65" fmla="*/ 8858 w 10000"/>
                <a:gd name="connsiteY65" fmla="*/ 1463 h 10163"/>
                <a:gd name="connsiteX66" fmla="*/ 8769 w 10000"/>
                <a:gd name="connsiteY66" fmla="*/ 1684 h 10163"/>
                <a:gd name="connsiteX67" fmla="*/ 8694 w 10000"/>
                <a:gd name="connsiteY67" fmla="*/ 1914 h 10163"/>
                <a:gd name="connsiteX68" fmla="*/ 8650 w 10000"/>
                <a:gd name="connsiteY68" fmla="*/ 2144 h 10163"/>
                <a:gd name="connsiteX69" fmla="*/ 8605 w 10000"/>
                <a:gd name="connsiteY69" fmla="*/ 2366 h 10163"/>
                <a:gd name="connsiteX70" fmla="*/ 8591 w 10000"/>
                <a:gd name="connsiteY70" fmla="*/ 2587 h 10163"/>
                <a:gd name="connsiteX71" fmla="*/ 8591 w 10000"/>
                <a:gd name="connsiteY71" fmla="*/ 2798 h 10163"/>
                <a:gd name="connsiteX72" fmla="*/ 8591 w 10000"/>
                <a:gd name="connsiteY72" fmla="*/ 3012 h 10163"/>
                <a:gd name="connsiteX73" fmla="*/ 8605 w 10000"/>
                <a:gd name="connsiteY73" fmla="*/ 3227 h 10163"/>
                <a:gd name="connsiteX74" fmla="*/ 8650 w 10000"/>
                <a:gd name="connsiteY74" fmla="*/ 3647 h 10163"/>
                <a:gd name="connsiteX75" fmla="*/ 8798 w 10000"/>
                <a:gd name="connsiteY75" fmla="*/ 4486 h 10163"/>
                <a:gd name="connsiteX76" fmla="*/ 8843 w 10000"/>
                <a:gd name="connsiteY76" fmla="*/ 4911 h 10163"/>
                <a:gd name="connsiteX77" fmla="*/ 8887 w 10000"/>
                <a:gd name="connsiteY77" fmla="*/ 5125 h 10163"/>
                <a:gd name="connsiteX78" fmla="*/ 8887 w 10000"/>
                <a:gd name="connsiteY78" fmla="*/ 5332 h 10163"/>
                <a:gd name="connsiteX79" fmla="*/ 8887 w 10000"/>
                <a:gd name="connsiteY79" fmla="*/ 5546 h 10163"/>
                <a:gd name="connsiteX80" fmla="*/ 8858 w 10000"/>
                <a:gd name="connsiteY80" fmla="*/ 5760 h 10163"/>
                <a:gd name="connsiteX81" fmla="*/ 8843 w 10000"/>
                <a:gd name="connsiteY81" fmla="*/ 5974 h 10163"/>
                <a:gd name="connsiteX82" fmla="*/ 8798 w 10000"/>
                <a:gd name="connsiteY82" fmla="*/ 6193 h 10163"/>
                <a:gd name="connsiteX83" fmla="*/ 8724 w 10000"/>
                <a:gd name="connsiteY83" fmla="*/ 6406 h 10163"/>
                <a:gd name="connsiteX84" fmla="*/ 8650 w 10000"/>
                <a:gd name="connsiteY84" fmla="*/ 6629 h 10163"/>
                <a:gd name="connsiteX85" fmla="*/ 8546 w 10000"/>
                <a:gd name="connsiteY85" fmla="*/ 6856 h 10163"/>
                <a:gd name="connsiteX86" fmla="*/ 8412 w 10000"/>
                <a:gd name="connsiteY86" fmla="*/ 7087 h 10163"/>
                <a:gd name="connsiteX87" fmla="*/ 8412 w 10000"/>
                <a:gd name="connsiteY87" fmla="*/ 7087 h 10163"/>
                <a:gd name="connsiteX0" fmla="*/ 8412 w 10000"/>
                <a:gd name="connsiteY0" fmla="*/ 7087 h 10163"/>
                <a:gd name="connsiteX1" fmla="*/ 8412 w 10000"/>
                <a:gd name="connsiteY1" fmla="*/ 7087 h 10163"/>
                <a:gd name="connsiteX2" fmla="*/ 8264 w 10000"/>
                <a:gd name="connsiteY2" fmla="*/ 7276 h 10163"/>
                <a:gd name="connsiteX3" fmla="*/ 8101 w 10000"/>
                <a:gd name="connsiteY3" fmla="*/ 7466 h 10163"/>
                <a:gd name="connsiteX4" fmla="*/ 7923 w 10000"/>
                <a:gd name="connsiteY4" fmla="*/ 7659 h 10163"/>
                <a:gd name="connsiteX5" fmla="*/ 7700 w 10000"/>
                <a:gd name="connsiteY5" fmla="*/ 7840 h 10163"/>
                <a:gd name="connsiteX6" fmla="*/ 7478 w 10000"/>
                <a:gd name="connsiteY6" fmla="*/ 8024 h 10163"/>
                <a:gd name="connsiteX7" fmla="*/ 7226 w 10000"/>
                <a:gd name="connsiteY7" fmla="*/ 8208 h 10163"/>
                <a:gd name="connsiteX8" fmla="*/ 6973 w 10000"/>
                <a:gd name="connsiteY8" fmla="*/ 8383 h 10163"/>
                <a:gd name="connsiteX9" fmla="*/ 6691 w 10000"/>
                <a:gd name="connsiteY9" fmla="*/ 8558 h 10163"/>
                <a:gd name="connsiteX10" fmla="*/ 6409 w 10000"/>
                <a:gd name="connsiteY10" fmla="*/ 8727 h 10163"/>
                <a:gd name="connsiteX11" fmla="*/ 6098 w 10000"/>
                <a:gd name="connsiteY11" fmla="*/ 8886 h 10163"/>
                <a:gd name="connsiteX12" fmla="*/ 5801 w 10000"/>
                <a:gd name="connsiteY12" fmla="*/ 9048 h 10163"/>
                <a:gd name="connsiteX13" fmla="*/ 5475 w 10000"/>
                <a:gd name="connsiteY13" fmla="*/ 9190 h 10163"/>
                <a:gd name="connsiteX14" fmla="*/ 5163 w 10000"/>
                <a:gd name="connsiteY14" fmla="*/ 9344 h 10163"/>
                <a:gd name="connsiteX15" fmla="*/ 4837 w 10000"/>
                <a:gd name="connsiteY15" fmla="*/ 9489 h 10163"/>
                <a:gd name="connsiteX16" fmla="*/ 4214 w 10000"/>
                <a:gd name="connsiteY16" fmla="*/ 9756 h 10163"/>
                <a:gd name="connsiteX17" fmla="*/ 3368 w 10000"/>
                <a:gd name="connsiteY17" fmla="*/ 10163 h 10163"/>
                <a:gd name="connsiteX18" fmla="*/ 89 w 10000"/>
                <a:gd name="connsiteY18" fmla="*/ 8911 h 10163"/>
                <a:gd name="connsiteX19" fmla="*/ 30 w 10000"/>
                <a:gd name="connsiteY19" fmla="*/ 8360 h 10163"/>
                <a:gd name="connsiteX20" fmla="*/ 0 w 10000"/>
                <a:gd name="connsiteY20" fmla="*/ 7987 h 10163"/>
                <a:gd name="connsiteX21" fmla="*/ 15 w 10000"/>
                <a:gd name="connsiteY21" fmla="*/ 7612 h 10163"/>
                <a:gd name="connsiteX22" fmla="*/ 59 w 10000"/>
                <a:gd name="connsiteY22" fmla="*/ 7223 h 10163"/>
                <a:gd name="connsiteX23" fmla="*/ 134 w 10000"/>
                <a:gd name="connsiteY23" fmla="*/ 6842 h 10163"/>
                <a:gd name="connsiteX24" fmla="*/ 252 w 10000"/>
                <a:gd name="connsiteY24" fmla="*/ 6460 h 10163"/>
                <a:gd name="connsiteX25" fmla="*/ 401 w 10000"/>
                <a:gd name="connsiteY25" fmla="*/ 6078 h 10163"/>
                <a:gd name="connsiteX26" fmla="*/ 579 w 10000"/>
                <a:gd name="connsiteY26" fmla="*/ 5706 h 10163"/>
                <a:gd name="connsiteX27" fmla="*/ 772 w 10000"/>
                <a:gd name="connsiteY27" fmla="*/ 5324 h 10163"/>
                <a:gd name="connsiteX28" fmla="*/ 1024 w 10000"/>
                <a:gd name="connsiteY28" fmla="*/ 4950 h 10163"/>
                <a:gd name="connsiteX29" fmla="*/ 1306 w 10000"/>
                <a:gd name="connsiteY29" fmla="*/ 4587 h 10163"/>
                <a:gd name="connsiteX30" fmla="*/ 1617 w 10000"/>
                <a:gd name="connsiteY30" fmla="*/ 4211 h 10163"/>
                <a:gd name="connsiteX31" fmla="*/ 1795 w 10000"/>
                <a:gd name="connsiteY31" fmla="*/ 4036 h 10163"/>
                <a:gd name="connsiteX32" fmla="*/ 1973 w 10000"/>
                <a:gd name="connsiteY32" fmla="*/ 3851 h 10163"/>
                <a:gd name="connsiteX33" fmla="*/ 2166 w 10000"/>
                <a:gd name="connsiteY33" fmla="*/ 3676 h 10163"/>
                <a:gd name="connsiteX34" fmla="*/ 2359 w 10000"/>
                <a:gd name="connsiteY34" fmla="*/ 3501 h 10163"/>
                <a:gd name="connsiteX35" fmla="*/ 2567 w 10000"/>
                <a:gd name="connsiteY35" fmla="*/ 3327 h 10163"/>
                <a:gd name="connsiteX36" fmla="*/ 2789 w 10000"/>
                <a:gd name="connsiteY36" fmla="*/ 3158 h 10163"/>
                <a:gd name="connsiteX37" fmla="*/ 3012 w 10000"/>
                <a:gd name="connsiteY37" fmla="*/ 2984 h 10163"/>
                <a:gd name="connsiteX38" fmla="*/ 3249 w 10000"/>
                <a:gd name="connsiteY38" fmla="*/ 2815 h 10163"/>
                <a:gd name="connsiteX39" fmla="*/ 3487 w 10000"/>
                <a:gd name="connsiteY39" fmla="*/ 2648 h 10163"/>
                <a:gd name="connsiteX40" fmla="*/ 3754 w 10000"/>
                <a:gd name="connsiteY40" fmla="*/ 2480 h 10163"/>
                <a:gd name="connsiteX41" fmla="*/ 4006 w 10000"/>
                <a:gd name="connsiteY41" fmla="*/ 2326 h 10163"/>
                <a:gd name="connsiteX42" fmla="*/ 4288 w 10000"/>
                <a:gd name="connsiteY42" fmla="*/ 2158 h 10163"/>
                <a:gd name="connsiteX43" fmla="*/ 4555 w 10000"/>
                <a:gd name="connsiteY43" fmla="*/ 1999 h 10163"/>
                <a:gd name="connsiteX44" fmla="*/ 4852 w 10000"/>
                <a:gd name="connsiteY44" fmla="*/ 1845 h 10163"/>
                <a:gd name="connsiteX45" fmla="*/ 5163 w 10000"/>
                <a:gd name="connsiteY45" fmla="*/ 1693 h 10163"/>
                <a:gd name="connsiteX46" fmla="*/ 5475 w 10000"/>
                <a:gd name="connsiteY46" fmla="*/ 1549 h 10163"/>
                <a:gd name="connsiteX47" fmla="*/ 5801 w 10000"/>
                <a:gd name="connsiteY47" fmla="*/ 1395 h 10163"/>
                <a:gd name="connsiteX48" fmla="*/ 6128 w 10000"/>
                <a:gd name="connsiteY48" fmla="*/ 1260 h 10163"/>
                <a:gd name="connsiteX49" fmla="*/ 6469 w 10000"/>
                <a:gd name="connsiteY49" fmla="*/ 1114 h 10163"/>
                <a:gd name="connsiteX50" fmla="*/ 6825 w 10000"/>
                <a:gd name="connsiteY50" fmla="*/ 985 h 10163"/>
                <a:gd name="connsiteX51" fmla="*/ 7181 w 10000"/>
                <a:gd name="connsiteY51" fmla="*/ 839 h 10163"/>
                <a:gd name="connsiteX52" fmla="*/ 7552 w 10000"/>
                <a:gd name="connsiteY52" fmla="*/ 717 h 10163"/>
                <a:gd name="connsiteX53" fmla="*/ 7938 w 10000"/>
                <a:gd name="connsiteY53" fmla="*/ 579 h 10163"/>
                <a:gd name="connsiteX54" fmla="*/ 8323 w 10000"/>
                <a:gd name="connsiteY54" fmla="*/ 465 h 10163"/>
                <a:gd name="connsiteX55" fmla="*/ 8724 w 10000"/>
                <a:gd name="connsiteY55" fmla="*/ 335 h 10163"/>
                <a:gd name="connsiteX56" fmla="*/ 9139 w 10000"/>
                <a:gd name="connsiteY56" fmla="*/ 229 h 10163"/>
                <a:gd name="connsiteX57" fmla="*/ 9570 w 10000"/>
                <a:gd name="connsiteY57" fmla="*/ 113 h 10163"/>
                <a:gd name="connsiteX58" fmla="*/ 10000 w 10000"/>
                <a:gd name="connsiteY58" fmla="*/ 0 h 10163"/>
                <a:gd name="connsiteX59" fmla="*/ 10000 w 10000"/>
                <a:gd name="connsiteY59" fmla="*/ 0 h 10163"/>
                <a:gd name="connsiteX60" fmla="*/ 9733 w 10000"/>
                <a:gd name="connsiteY60" fmla="*/ 261 h 10163"/>
                <a:gd name="connsiteX61" fmla="*/ 9510 w 10000"/>
                <a:gd name="connsiteY61" fmla="*/ 503 h 10163"/>
                <a:gd name="connsiteX62" fmla="*/ 9303 w 10000"/>
                <a:gd name="connsiteY62" fmla="*/ 756 h 10163"/>
                <a:gd name="connsiteX63" fmla="*/ 9139 w 10000"/>
                <a:gd name="connsiteY63" fmla="*/ 992 h 10163"/>
                <a:gd name="connsiteX64" fmla="*/ 8991 w 10000"/>
                <a:gd name="connsiteY64" fmla="*/ 1228 h 10163"/>
                <a:gd name="connsiteX65" fmla="*/ 8858 w 10000"/>
                <a:gd name="connsiteY65" fmla="*/ 1463 h 10163"/>
                <a:gd name="connsiteX66" fmla="*/ 8769 w 10000"/>
                <a:gd name="connsiteY66" fmla="*/ 1684 h 10163"/>
                <a:gd name="connsiteX67" fmla="*/ 8694 w 10000"/>
                <a:gd name="connsiteY67" fmla="*/ 1914 h 10163"/>
                <a:gd name="connsiteX68" fmla="*/ 8650 w 10000"/>
                <a:gd name="connsiteY68" fmla="*/ 2144 h 10163"/>
                <a:gd name="connsiteX69" fmla="*/ 8605 w 10000"/>
                <a:gd name="connsiteY69" fmla="*/ 2366 h 10163"/>
                <a:gd name="connsiteX70" fmla="*/ 8591 w 10000"/>
                <a:gd name="connsiteY70" fmla="*/ 2587 h 10163"/>
                <a:gd name="connsiteX71" fmla="*/ 8591 w 10000"/>
                <a:gd name="connsiteY71" fmla="*/ 2798 h 10163"/>
                <a:gd name="connsiteX72" fmla="*/ 8591 w 10000"/>
                <a:gd name="connsiteY72" fmla="*/ 3012 h 10163"/>
                <a:gd name="connsiteX73" fmla="*/ 8605 w 10000"/>
                <a:gd name="connsiteY73" fmla="*/ 3227 h 10163"/>
                <a:gd name="connsiteX74" fmla="*/ 8650 w 10000"/>
                <a:gd name="connsiteY74" fmla="*/ 3647 h 10163"/>
                <a:gd name="connsiteX75" fmla="*/ 8798 w 10000"/>
                <a:gd name="connsiteY75" fmla="*/ 4486 h 10163"/>
                <a:gd name="connsiteX76" fmla="*/ 8843 w 10000"/>
                <a:gd name="connsiteY76" fmla="*/ 4911 h 10163"/>
                <a:gd name="connsiteX77" fmla="*/ 8887 w 10000"/>
                <a:gd name="connsiteY77" fmla="*/ 5125 h 10163"/>
                <a:gd name="connsiteX78" fmla="*/ 8887 w 10000"/>
                <a:gd name="connsiteY78" fmla="*/ 5332 h 10163"/>
                <a:gd name="connsiteX79" fmla="*/ 8887 w 10000"/>
                <a:gd name="connsiteY79" fmla="*/ 5546 h 10163"/>
                <a:gd name="connsiteX80" fmla="*/ 8858 w 10000"/>
                <a:gd name="connsiteY80" fmla="*/ 5760 h 10163"/>
                <a:gd name="connsiteX81" fmla="*/ 8843 w 10000"/>
                <a:gd name="connsiteY81" fmla="*/ 5974 h 10163"/>
                <a:gd name="connsiteX82" fmla="*/ 8798 w 10000"/>
                <a:gd name="connsiteY82" fmla="*/ 6193 h 10163"/>
                <a:gd name="connsiteX83" fmla="*/ 8724 w 10000"/>
                <a:gd name="connsiteY83" fmla="*/ 6406 h 10163"/>
                <a:gd name="connsiteX84" fmla="*/ 8650 w 10000"/>
                <a:gd name="connsiteY84" fmla="*/ 6629 h 10163"/>
                <a:gd name="connsiteX85" fmla="*/ 8546 w 10000"/>
                <a:gd name="connsiteY85" fmla="*/ 6856 h 10163"/>
                <a:gd name="connsiteX86" fmla="*/ 8412 w 10000"/>
                <a:gd name="connsiteY86" fmla="*/ 7087 h 10163"/>
                <a:gd name="connsiteX87" fmla="*/ 8412 w 10000"/>
                <a:gd name="connsiteY87" fmla="*/ 7087 h 1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000" h="10163">
                  <a:moveTo>
                    <a:pt x="8412" y="7087"/>
                  </a:moveTo>
                  <a:lnTo>
                    <a:pt x="8412" y="7087"/>
                  </a:lnTo>
                  <a:lnTo>
                    <a:pt x="8264" y="7276"/>
                  </a:lnTo>
                  <a:lnTo>
                    <a:pt x="8101" y="7466"/>
                  </a:lnTo>
                  <a:cubicBezTo>
                    <a:pt x="8042" y="7532"/>
                    <a:pt x="7982" y="7596"/>
                    <a:pt x="7923" y="7659"/>
                  </a:cubicBezTo>
                  <a:lnTo>
                    <a:pt x="7700" y="7840"/>
                  </a:lnTo>
                  <a:lnTo>
                    <a:pt x="7478" y="8024"/>
                  </a:lnTo>
                  <a:lnTo>
                    <a:pt x="7226" y="8208"/>
                  </a:lnTo>
                  <a:lnTo>
                    <a:pt x="6973" y="8383"/>
                  </a:lnTo>
                  <a:lnTo>
                    <a:pt x="6691" y="8558"/>
                  </a:lnTo>
                  <a:lnTo>
                    <a:pt x="6409" y="8727"/>
                  </a:lnTo>
                  <a:lnTo>
                    <a:pt x="6098" y="8886"/>
                  </a:lnTo>
                  <a:lnTo>
                    <a:pt x="5801" y="9048"/>
                  </a:lnTo>
                  <a:lnTo>
                    <a:pt x="5475" y="9190"/>
                  </a:lnTo>
                  <a:lnTo>
                    <a:pt x="5163" y="9344"/>
                  </a:lnTo>
                  <a:lnTo>
                    <a:pt x="4837" y="9489"/>
                  </a:lnTo>
                  <a:lnTo>
                    <a:pt x="4214" y="9756"/>
                  </a:lnTo>
                  <a:lnTo>
                    <a:pt x="3368" y="10163"/>
                  </a:lnTo>
                  <a:cubicBezTo>
                    <a:pt x="3200" y="10139"/>
                    <a:pt x="1442" y="9745"/>
                    <a:pt x="89" y="8911"/>
                  </a:cubicBezTo>
                  <a:cubicBezTo>
                    <a:pt x="74" y="8786"/>
                    <a:pt x="45" y="8486"/>
                    <a:pt x="30" y="8360"/>
                  </a:cubicBezTo>
                  <a:cubicBezTo>
                    <a:pt x="20" y="8235"/>
                    <a:pt x="10" y="8111"/>
                    <a:pt x="0" y="7987"/>
                  </a:cubicBezTo>
                  <a:cubicBezTo>
                    <a:pt x="5" y="7863"/>
                    <a:pt x="10" y="7736"/>
                    <a:pt x="15" y="7612"/>
                  </a:cubicBezTo>
                  <a:cubicBezTo>
                    <a:pt x="30" y="7484"/>
                    <a:pt x="44" y="7352"/>
                    <a:pt x="59" y="7223"/>
                  </a:cubicBezTo>
                  <a:cubicBezTo>
                    <a:pt x="84" y="7097"/>
                    <a:pt x="109" y="6968"/>
                    <a:pt x="134" y="6842"/>
                  </a:cubicBezTo>
                  <a:cubicBezTo>
                    <a:pt x="173" y="6715"/>
                    <a:pt x="213" y="6588"/>
                    <a:pt x="252" y="6460"/>
                  </a:cubicBezTo>
                  <a:cubicBezTo>
                    <a:pt x="302" y="6334"/>
                    <a:pt x="351" y="6207"/>
                    <a:pt x="401" y="6078"/>
                  </a:cubicBezTo>
                  <a:cubicBezTo>
                    <a:pt x="460" y="5954"/>
                    <a:pt x="520" y="5830"/>
                    <a:pt x="579" y="5706"/>
                  </a:cubicBezTo>
                  <a:cubicBezTo>
                    <a:pt x="643" y="5577"/>
                    <a:pt x="708" y="5452"/>
                    <a:pt x="772" y="5324"/>
                  </a:cubicBezTo>
                  <a:lnTo>
                    <a:pt x="1024" y="4950"/>
                  </a:lnTo>
                  <a:lnTo>
                    <a:pt x="1306" y="4587"/>
                  </a:lnTo>
                  <a:lnTo>
                    <a:pt x="1617" y="4211"/>
                  </a:lnTo>
                  <a:cubicBezTo>
                    <a:pt x="1676" y="4152"/>
                    <a:pt x="1736" y="4094"/>
                    <a:pt x="1795" y="4036"/>
                  </a:cubicBezTo>
                  <a:cubicBezTo>
                    <a:pt x="1854" y="3974"/>
                    <a:pt x="1914" y="3913"/>
                    <a:pt x="1973" y="3851"/>
                  </a:cubicBezTo>
                  <a:lnTo>
                    <a:pt x="2166" y="3676"/>
                  </a:lnTo>
                  <a:lnTo>
                    <a:pt x="2359" y="3501"/>
                  </a:lnTo>
                  <a:lnTo>
                    <a:pt x="2567" y="3327"/>
                  </a:lnTo>
                  <a:lnTo>
                    <a:pt x="2789" y="3158"/>
                  </a:lnTo>
                  <a:lnTo>
                    <a:pt x="3012" y="2984"/>
                  </a:lnTo>
                  <a:lnTo>
                    <a:pt x="3249" y="2815"/>
                  </a:lnTo>
                  <a:lnTo>
                    <a:pt x="3487" y="2648"/>
                  </a:lnTo>
                  <a:lnTo>
                    <a:pt x="3754" y="2480"/>
                  </a:lnTo>
                  <a:lnTo>
                    <a:pt x="4006" y="2326"/>
                  </a:lnTo>
                  <a:lnTo>
                    <a:pt x="4288" y="2158"/>
                  </a:lnTo>
                  <a:lnTo>
                    <a:pt x="4555" y="1999"/>
                  </a:lnTo>
                  <a:lnTo>
                    <a:pt x="4852" y="1845"/>
                  </a:lnTo>
                  <a:lnTo>
                    <a:pt x="5163" y="1693"/>
                  </a:lnTo>
                  <a:lnTo>
                    <a:pt x="5475" y="1549"/>
                  </a:lnTo>
                  <a:lnTo>
                    <a:pt x="5801" y="1395"/>
                  </a:lnTo>
                  <a:lnTo>
                    <a:pt x="6128" y="1260"/>
                  </a:lnTo>
                  <a:lnTo>
                    <a:pt x="6469" y="1114"/>
                  </a:lnTo>
                  <a:lnTo>
                    <a:pt x="6825" y="985"/>
                  </a:lnTo>
                  <a:lnTo>
                    <a:pt x="7181" y="839"/>
                  </a:lnTo>
                  <a:lnTo>
                    <a:pt x="7552" y="717"/>
                  </a:lnTo>
                  <a:lnTo>
                    <a:pt x="7938" y="579"/>
                  </a:lnTo>
                  <a:lnTo>
                    <a:pt x="8323" y="465"/>
                  </a:lnTo>
                  <a:lnTo>
                    <a:pt x="8724" y="335"/>
                  </a:lnTo>
                  <a:lnTo>
                    <a:pt x="9139" y="229"/>
                  </a:lnTo>
                  <a:lnTo>
                    <a:pt x="9570" y="113"/>
                  </a:lnTo>
                  <a:lnTo>
                    <a:pt x="10000" y="0"/>
                  </a:lnTo>
                  <a:lnTo>
                    <a:pt x="10000" y="0"/>
                  </a:lnTo>
                  <a:lnTo>
                    <a:pt x="9733" y="261"/>
                  </a:lnTo>
                  <a:lnTo>
                    <a:pt x="9510" y="503"/>
                  </a:lnTo>
                  <a:lnTo>
                    <a:pt x="9303" y="756"/>
                  </a:lnTo>
                  <a:cubicBezTo>
                    <a:pt x="9248" y="834"/>
                    <a:pt x="9194" y="913"/>
                    <a:pt x="9139" y="992"/>
                  </a:cubicBezTo>
                  <a:cubicBezTo>
                    <a:pt x="9090" y="1071"/>
                    <a:pt x="9040" y="1149"/>
                    <a:pt x="8991" y="1228"/>
                  </a:cubicBezTo>
                  <a:cubicBezTo>
                    <a:pt x="8947" y="1309"/>
                    <a:pt x="8902" y="1385"/>
                    <a:pt x="8858" y="1463"/>
                  </a:cubicBezTo>
                  <a:cubicBezTo>
                    <a:pt x="8828" y="1539"/>
                    <a:pt x="8799" y="1612"/>
                    <a:pt x="8769" y="1684"/>
                  </a:cubicBezTo>
                  <a:cubicBezTo>
                    <a:pt x="8744" y="1762"/>
                    <a:pt x="8719" y="1839"/>
                    <a:pt x="8694" y="1914"/>
                  </a:cubicBezTo>
                  <a:cubicBezTo>
                    <a:pt x="8679" y="1991"/>
                    <a:pt x="8665" y="2067"/>
                    <a:pt x="8650" y="2144"/>
                  </a:cubicBezTo>
                  <a:cubicBezTo>
                    <a:pt x="8635" y="2217"/>
                    <a:pt x="8620" y="2291"/>
                    <a:pt x="8605" y="2366"/>
                  </a:cubicBezTo>
                  <a:cubicBezTo>
                    <a:pt x="8600" y="2439"/>
                    <a:pt x="8596" y="2512"/>
                    <a:pt x="8591" y="2587"/>
                  </a:cubicBezTo>
                  <a:lnTo>
                    <a:pt x="8591" y="2798"/>
                  </a:lnTo>
                  <a:lnTo>
                    <a:pt x="8591" y="3012"/>
                  </a:lnTo>
                  <a:cubicBezTo>
                    <a:pt x="8596" y="3086"/>
                    <a:pt x="8600" y="3156"/>
                    <a:pt x="8605" y="3227"/>
                  </a:cubicBezTo>
                  <a:cubicBezTo>
                    <a:pt x="8620" y="3368"/>
                    <a:pt x="8635" y="3506"/>
                    <a:pt x="8650" y="3647"/>
                  </a:cubicBezTo>
                  <a:cubicBezTo>
                    <a:pt x="8699" y="3926"/>
                    <a:pt x="8749" y="4206"/>
                    <a:pt x="8798" y="4486"/>
                  </a:cubicBezTo>
                  <a:cubicBezTo>
                    <a:pt x="8813" y="4627"/>
                    <a:pt x="8828" y="4770"/>
                    <a:pt x="8843" y="4911"/>
                  </a:cubicBezTo>
                  <a:cubicBezTo>
                    <a:pt x="8858" y="4984"/>
                    <a:pt x="8872" y="5053"/>
                    <a:pt x="8887" y="5125"/>
                  </a:cubicBezTo>
                  <a:lnTo>
                    <a:pt x="8887" y="5332"/>
                  </a:lnTo>
                  <a:lnTo>
                    <a:pt x="8887" y="5546"/>
                  </a:lnTo>
                  <a:cubicBezTo>
                    <a:pt x="8877" y="5616"/>
                    <a:pt x="8868" y="5687"/>
                    <a:pt x="8858" y="5760"/>
                  </a:cubicBezTo>
                  <a:cubicBezTo>
                    <a:pt x="8853" y="5830"/>
                    <a:pt x="8848" y="5900"/>
                    <a:pt x="8843" y="5974"/>
                  </a:cubicBezTo>
                  <a:cubicBezTo>
                    <a:pt x="8828" y="6048"/>
                    <a:pt x="8813" y="6119"/>
                    <a:pt x="8798" y="6193"/>
                  </a:cubicBezTo>
                  <a:cubicBezTo>
                    <a:pt x="8773" y="6266"/>
                    <a:pt x="8749" y="6336"/>
                    <a:pt x="8724" y="6406"/>
                  </a:cubicBezTo>
                  <a:cubicBezTo>
                    <a:pt x="8699" y="6482"/>
                    <a:pt x="8675" y="6555"/>
                    <a:pt x="8650" y="6629"/>
                  </a:cubicBezTo>
                  <a:cubicBezTo>
                    <a:pt x="8615" y="6706"/>
                    <a:pt x="8581" y="6781"/>
                    <a:pt x="8546" y="6856"/>
                  </a:cubicBezTo>
                  <a:cubicBezTo>
                    <a:pt x="8501" y="6933"/>
                    <a:pt x="8457" y="7010"/>
                    <a:pt x="8412" y="7087"/>
                  </a:cubicBezTo>
                  <a:lnTo>
                    <a:pt x="8412" y="708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7" name="Slide Number Placeholder 8"/>
          <p:cNvSpPr txBox="1">
            <a:spLocks/>
          </p:cNvSpPr>
          <p:nvPr/>
        </p:nvSpPr>
        <p:spPr>
          <a:xfrm>
            <a:off x="7931224" y="6165304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0943" y="3183745"/>
            <a:ext cx="1260000" cy="997297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4310323" y="398025"/>
            <a:ext cx="1584176" cy="1584176"/>
            <a:chOff x="4310323" y="398025"/>
            <a:chExt cx="1584176" cy="1584176"/>
          </a:xfrm>
        </p:grpSpPr>
        <p:grpSp>
          <p:nvGrpSpPr>
            <p:cNvPr id="478" name="Group 10"/>
            <p:cNvGrpSpPr/>
            <p:nvPr/>
          </p:nvGrpSpPr>
          <p:grpSpPr>
            <a:xfrm rot="3461917">
              <a:off x="4310323" y="398025"/>
              <a:ext cx="1584176" cy="1584176"/>
              <a:chOff x="8516023" y="1803138"/>
              <a:chExt cx="1584176" cy="1584176"/>
            </a:xfrm>
            <a:solidFill>
              <a:srgbClr val="FFC000"/>
            </a:solidFill>
          </p:grpSpPr>
          <p:sp>
            <p:nvSpPr>
              <p:cNvPr id="479" name="Teardrop 258"/>
              <p:cNvSpPr/>
              <p:nvPr/>
            </p:nvSpPr>
            <p:spPr bwMode="ltGray">
              <a:xfrm rot="5400000">
                <a:off x="8516023" y="1803138"/>
                <a:ext cx="1584176" cy="1584176"/>
              </a:xfrm>
              <a:prstGeom prst="teardrop">
                <a:avLst/>
              </a:prstGeom>
              <a:solidFill>
                <a:srgbClr val="92D05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480" name="Oval 267"/>
              <p:cNvSpPr/>
              <p:nvPr/>
            </p:nvSpPr>
            <p:spPr bwMode="ltGray">
              <a:xfrm>
                <a:off x="9785069" y="3080305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0" y="843363"/>
              <a:ext cx="1065645" cy="500333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4499992" y="1340768"/>
              <a:ext cx="11233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Monitoraggio</a:t>
              </a:r>
              <a:endParaRPr lang="it-IT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6416436" y="1213602"/>
            <a:ext cx="2448272" cy="2468025"/>
            <a:chOff x="6416436" y="1213602"/>
            <a:chExt cx="2448272" cy="2468025"/>
          </a:xfrm>
        </p:grpSpPr>
        <p:grpSp>
          <p:nvGrpSpPr>
            <p:cNvPr id="5" name="Gruppo 4"/>
            <p:cNvGrpSpPr/>
            <p:nvPr/>
          </p:nvGrpSpPr>
          <p:grpSpPr>
            <a:xfrm>
              <a:off x="6416436" y="1213602"/>
              <a:ext cx="2448272" cy="2468025"/>
              <a:chOff x="6416436" y="1213602"/>
              <a:chExt cx="2448272" cy="2468025"/>
            </a:xfrm>
          </p:grpSpPr>
          <p:grpSp>
            <p:nvGrpSpPr>
              <p:cNvPr id="490" name="Group 10"/>
              <p:cNvGrpSpPr/>
              <p:nvPr/>
            </p:nvGrpSpPr>
            <p:grpSpPr>
              <a:xfrm rot="6503555">
                <a:off x="6406559" y="1223479"/>
                <a:ext cx="2468025" cy="2448272"/>
                <a:chOff x="8516023" y="1803138"/>
                <a:chExt cx="1584176" cy="1584176"/>
              </a:xfrm>
              <a:solidFill>
                <a:srgbClr val="0070C0"/>
              </a:solidFill>
            </p:grpSpPr>
            <p:sp>
              <p:nvSpPr>
                <p:cNvPr id="491" name="Teardrop 258"/>
                <p:cNvSpPr/>
                <p:nvPr/>
              </p:nvSpPr>
              <p:spPr bwMode="ltGray">
                <a:xfrm rot="5400000">
                  <a:off x="8516023" y="1803138"/>
                  <a:ext cx="1584176" cy="1584176"/>
                </a:xfrm>
                <a:prstGeom prst="teardrop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 smtClean="0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492" name="Oval 267"/>
                <p:cNvSpPr/>
                <p:nvPr/>
              </p:nvSpPr>
              <p:spPr bwMode="ltGray">
                <a:xfrm>
                  <a:off x="9785069" y="3080305"/>
                  <a:ext cx="216024" cy="21602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 smtClean="0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50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078196" y="2553648"/>
                <a:ext cx="1152128" cy="802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1260" y="1617767"/>
              <a:ext cx="2286000" cy="2000250"/>
            </a:xfrm>
            <a:prstGeom prst="rect">
              <a:avLst/>
            </a:prstGeom>
          </p:spPr>
        </p:pic>
        <p:sp>
          <p:nvSpPr>
            <p:cNvPr id="38" name="CasellaDiTesto 37"/>
            <p:cNvSpPr txBox="1"/>
            <p:nvPr/>
          </p:nvSpPr>
          <p:spPr>
            <a:xfrm>
              <a:off x="6861984" y="3183745"/>
              <a:ext cx="14573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Disaster</a:t>
              </a:r>
              <a:r>
                <a:rPr lang="it-IT" sz="11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1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Recovery</a:t>
              </a:r>
              <a:endParaRPr lang="it-IT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1933169" y="4384840"/>
            <a:ext cx="1660884" cy="2127880"/>
            <a:chOff x="1933169" y="4384840"/>
            <a:chExt cx="1660884" cy="2127880"/>
          </a:xfrm>
        </p:grpSpPr>
        <p:grpSp>
          <p:nvGrpSpPr>
            <p:cNvPr id="482" name="Group 8"/>
            <p:cNvGrpSpPr/>
            <p:nvPr/>
          </p:nvGrpSpPr>
          <p:grpSpPr>
            <a:xfrm rot="16200000">
              <a:off x="1699671" y="4618338"/>
              <a:ext cx="2127880" cy="1660884"/>
              <a:chOff x="4237384" y="2338330"/>
              <a:chExt cx="2045420" cy="1584176"/>
            </a:xfrm>
          </p:grpSpPr>
          <p:sp>
            <p:nvSpPr>
              <p:cNvPr id="483" name="Teardrop 27"/>
              <p:cNvSpPr/>
              <p:nvPr/>
            </p:nvSpPr>
            <p:spPr bwMode="ltGray">
              <a:xfrm rot="5400000">
                <a:off x="4237384" y="2338330"/>
                <a:ext cx="1584176" cy="1584176"/>
              </a:xfrm>
              <a:prstGeom prst="teardrop">
                <a:avLst/>
              </a:prstGeom>
              <a:solidFill>
                <a:srgbClr val="F58C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484" name="Oval 29"/>
              <p:cNvSpPr/>
              <p:nvPr/>
            </p:nvSpPr>
            <p:spPr bwMode="ltGray">
              <a:xfrm>
                <a:off x="6066780" y="3080305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506" name="Oval 267"/>
            <p:cNvSpPr/>
            <p:nvPr/>
          </p:nvSpPr>
          <p:spPr bwMode="ltGray">
            <a:xfrm rot="10800000">
              <a:off x="3275857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60062" y="5124030"/>
              <a:ext cx="1501980" cy="1202780"/>
            </a:xfrm>
            <a:prstGeom prst="rect">
              <a:avLst/>
            </a:prstGeom>
          </p:spPr>
        </p:pic>
        <p:sp>
          <p:nvSpPr>
            <p:cNvPr id="39" name="CasellaDiTesto 38"/>
            <p:cNvSpPr txBox="1"/>
            <p:nvPr/>
          </p:nvSpPr>
          <p:spPr>
            <a:xfrm>
              <a:off x="2197569" y="6106935"/>
              <a:ext cx="1066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Sicurezza</a:t>
              </a:r>
              <a:endParaRPr lang="it-IT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203897" y="1046270"/>
            <a:ext cx="2650411" cy="2689309"/>
            <a:chOff x="203897" y="1046270"/>
            <a:chExt cx="2650411" cy="2689309"/>
          </a:xfrm>
        </p:grpSpPr>
        <p:grpSp>
          <p:nvGrpSpPr>
            <p:cNvPr id="474" name="Group 8"/>
            <p:cNvGrpSpPr/>
            <p:nvPr/>
          </p:nvGrpSpPr>
          <p:grpSpPr>
            <a:xfrm rot="20469687">
              <a:off x="203897" y="1046270"/>
              <a:ext cx="2650411" cy="2689309"/>
              <a:chOff x="4806171" y="1803138"/>
              <a:chExt cx="1584176" cy="1584176"/>
            </a:xfrm>
          </p:grpSpPr>
          <p:sp>
            <p:nvSpPr>
              <p:cNvPr id="475" name="Teardrop 27"/>
              <p:cNvSpPr/>
              <p:nvPr/>
            </p:nvSpPr>
            <p:spPr bwMode="ltGray">
              <a:xfrm rot="5400000">
                <a:off x="4806171" y="1803138"/>
                <a:ext cx="1584176" cy="1584176"/>
              </a:xfrm>
              <a:prstGeom prst="teardrop">
                <a:avLst/>
              </a:prstGeom>
              <a:solidFill>
                <a:srgbClr val="C0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476" name="Oval 29"/>
              <p:cNvSpPr/>
              <p:nvPr/>
            </p:nvSpPr>
            <p:spPr bwMode="ltGray">
              <a:xfrm>
                <a:off x="6066780" y="3080305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grpSp>
          <p:nvGrpSpPr>
            <p:cNvPr id="2" name="Gruppo 1"/>
            <p:cNvGrpSpPr/>
            <p:nvPr/>
          </p:nvGrpSpPr>
          <p:grpSpPr>
            <a:xfrm>
              <a:off x="360194" y="1527776"/>
              <a:ext cx="2209737" cy="1813230"/>
              <a:chOff x="360194" y="1527776"/>
              <a:chExt cx="2209737" cy="1813230"/>
            </a:xfrm>
          </p:grpSpPr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0194" y="1527776"/>
                <a:ext cx="2209737" cy="1613192"/>
              </a:xfrm>
              <a:prstGeom prst="rect">
                <a:avLst/>
              </a:prstGeom>
            </p:spPr>
          </p:pic>
          <p:pic>
            <p:nvPicPr>
              <p:cNvPr id="48" name="Immagine 4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2675" y="2451222"/>
                <a:ext cx="942093" cy="488865"/>
              </a:xfrm>
              <a:prstGeom prst="rect">
                <a:avLst/>
              </a:prstGeom>
              <a:scene3d>
                <a:camera prst="isometricOffAxis1Right"/>
                <a:lightRig rig="threePt" dir="t"/>
              </a:scene3d>
            </p:spPr>
          </p:pic>
          <p:sp>
            <p:nvSpPr>
              <p:cNvPr id="40" name="CasellaDiTesto 39"/>
              <p:cNvSpPr txBox="1"/>
              <p:nvPr/>
            </p:nvSpPr>
            <p:spPr>
              <a:xfrm>
                <a:off x="1014170" y="3079396"/>
                <a:ext cx="10668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Cloud</a:t>
                </a:r>
                <a:endParaRPr lang="it-IT" sz="11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6" name="Gruppo 15"/>
          <p:cNvGrpSpPr/>
          <p:nvPr/>
        </p:nvGrpSpPr>
        <p:grpSpPr>
          <a:xfrm>
            <a:off x="5684295" y="4864679"/>
            <a:ext cx="1864494" cy="1783374"/>
            <a:chOff x="5684295" y="4864679"/>
            <a:chExt cx="1864494" cy="1783374"/>
          </a:xfrm>
        </p:grpSpPr>
        <p:grpSp>
          <p:nvGrpSpPr>
            <p:cNvPr id="486" name="Group 10"/>
            <p:cNvGrpSpPr/>
            <p:nvPr/>
          </p:nvGrpSpPr>
          <p:grpSpPr>
            <a:xfrm rot="10800000">
              <a:off x="5684295" y="4864679"/>
              <a:ext cx="1864494" cy="1783374"/>
              <a:chOff x="8516023" y="1803138"/>
              <a:chExt cx="1584176" cy="1584176"/>
            </a:xfrm>
            <a:solidFill>
              <a:schemeClr val="accent4"/>
            </a:solidFill>
          </p:grpSpPr>
          <p:sp>
            <p:nvSpPr>
              <p:cNvPr id="487" name="Teardrop 258"/>
              <p:cNvSpPr/>
              <p:nvPr/>
            </p:nvSpPr>
            <p:spPr bwMode="ltGray">
              <a:xfrm rot="5400000">
                <a:off x="8516023" y="1803138"/>
                <a:ext cx="1584176" cy="1584176"/>
              </a:xfrm>
              <a:prstGeom prst="teardrop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488" name="Oval 267"/>
              <p:cNvSpPr/>
              <p:nvPr/>
            </p:nvSpPr>
            <p:spPr bwMode="ltGray">
              <a:xfrm>
                <a:off x="9785069" y="3080305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9605" y="5280024"/>
              <a:ext cx="1137487" cy="852017"/>
            </a:xfrm>
            <a:prstGeom prst="rect">
              <a:avLst/>
            </a:prstGeom>
          </p:spPr>
        </p:pic>
        <p:sp>
          <p:nvSpPr>
            <p:cNvPr id="41" name="CasellaDiTesto 40"/>
            <p:cNvSpPr txBox="1"/>
            <p:nvPr/>
          </p:nvSpPr>
          <p:spPr>
            <a:xfrm>
              <a:off x="6089604" y="6128437"/>
              <a:ext cx="11374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Integrazione</a:t>
              </a:r>
              <a:endParaRPr lang="it-IT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719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3132303"/>
            <a:ext cx="86409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Marco </a:t>
            </a:r>
            <a:r>
              <a:rPr lang="it-IT" sz="1400" dirty="0">
                <a:solidFill>
                  <a:srgbClr val="002060"/>
                </a:solidFill>
              </a:rPr>
              <a:t>Polo descrive un ponte, pietra per pietra</a:t>
            </a:r>
            <a:r>
              <a:rPr lang="it-IT" sz="1400" dirty="0" smtClean="0">
                <a:solidFill>
                  <a:srgbClr val="002060"/>
                </a:solidFill>
              </a:rPr>
              <a:t>.</a:t>
            </a: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«Ma </a:t>
            </a:r>
            <a:r>
              <a:rPr lang="it-IT" sz="1400" dirty="0">
                <a:solidFill>
                  <a:srgbClr val="002060"/>
                </a:solidFill>
              </a:rPr>
              <a:t>qual è la pietra che sostiene il ponte</a:t>
            </a:r>
            <a:r>
              <a:rPr lang="it-IT" sz="1400" dirty="0" smtClean="0">
                <a:solidFill>
                  <a:srgbClr val="002060"/>
                </a:solidFill>
              </a:rPr>
              <a:t>?» </a:t>
            </a:r>
            <a:r>
              <a:rPr lang="it-IT" sz="1400" dirty="0">
                <a:solidFill>
                  <a:srgbClr val="002060"/>
                </a:solidFill>
              </a:rPr>
              <a:t>Chiede </a:t>
            </a:r>
            <a:r>
              <a:rPr lang="it-IT" sz="1400" dirty="0" err="1">
                <a:solidFill>
                  <a:srgbClr val="002060"/>
                </a:solidFill>
              </a:rPr>
              <a:t>Kublai</a:t>
            </a:r>
            <a:r>
              <a:rPr lang="it-IT" sz="1400" dirty="0">
                <a:solidFill>
                  <a:srgbClr val="002060"/>
                </a:solidFill>
              </a:rPr>
              <a:t> Khan. </a:t>
            </a:r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«Il </a:t>
            </a:r>
            <a:r>
              <a:rPr lang="it-IT" sz="1400" dirty="0">
                <a:solidFill>
                  <a:srgbClr val="002060"/>
                </a:solidFill>
              </a:rPr>
              <a:t>ponte non è sostenuto da questa o da quella </a:t>
            </a:r>
            <a:r>
              <a:rPr lang="it-IT" sz="1400" dirty="0" smtClean="0">
                <a:solidFill>
                  <a:srgbClr val="002060"/>
                </a:solidFill>
              </a:rPr>
              <a:t>pietra», </a:t>
            </a:r>
            <a:r>
              <a:rPr lang="it-IT" sz="1400" dirty="0">
                <a:solidFill>
                  <a:srgbClr val="002060"/>
                </a:solidFill>
              </a:rPr>
              <a:t>risponde Marco, </a:t>
            </a:r>
            <a:r>
              <a:rPr lang="it-IT" sz="1400" dirty="0" smtClean="0">
                <a:solidFill>
                  <a:srgbClr val="002060"/>
                </a:solidFill>
              </a:rPr>
              <a:t>«ma </a:t>
            </a:r>
            <a:r>
              <a:rPr lang="it-IT" sz="1400" dirty="0">
                <a:solidFill>
                  <a:srgbClr val="002060"/>
                </a:solidFill>
              </a:rPr>
              <a:t>dalla linea dell’arco che esse formano</a:t>
            </a:r>
            <a:r>
              <a:rPr lang="it-IT" sz="1400" dirty="0" smtClean="0">
                <a:solidFill>
                  <a:srgbClr val="002060"/>
                </a:solidFill>
              </a:rPr>
              <a:t>.»</a:t>
            </a: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err="1" smtClean="0">
                <a:solidFill>
                  <a:srgbClr val="002060"/>
                </a:solidFill>
              </a:rPr>
              <a:t>Kublai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Khan rimane silenzioso, riflettendo. Poi soggiunge: </a:t>
            </a:r>
            <a:r>
              <a:rPr lang="it-IT" sz="1400" dirty="0" smtClean="0">
                <a:solidFill>
                  <a:srgbClr val="002060"/>
                </a:solidFill>
              </a:rPr>
              <a:t>«Perché </a:t>
            </a:r>
            <a:r>
              <a:rPr lang="it-IT" sz="1400" dirty="0">
                <a:solidFill>
                  <a:srgbClr val="002060"/>
                </a:solidFill>
              </a:rPr>
              <a:t>mi parli delle pietre? E solo dell’arco che mi importa</a:t>
            </a:r>
            <a:r>
              <a:rPr lang="it-IT" sz="1400" dirty="0" smtClean="0">
                <a:solidFill>
                  <a:srgbClr val="002060"/>
                </a:solidFill>
              </a:rPr>
              <a:t>.»</a:t>
            </a: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Polo </a:t>
            </a:r>
            <a:r>
              <a:rPr lang="it-IT" sz="1400" dirty="0">
                <a:solidFill>
                  <a:srgbClr val="002060"/>
                </a:solidFill>
              </a:rPr>
              <a:t>risponde: </a:t>
            </a:r>
            <a:r>
              <a:rPr lang="it-IT" sz="1400" dirty="0" smtClean="0">
                <a:solidFill>
                  <a:srgbClr val="002060"/>
                </a:solidFill>
              </a:rPr>
              <a:t>«Senza </a:t>
            </a:r>
            <a:r>
              <a:rPr lang="it-IT" sz="1400" dirty="0">
                <a:solidFill>
                  <a:srgbClr val="002060"/>
                </a:solidFill>
              </a:rPr>
              <a:t>pietre non c’è arco</a:t>
            </a:r>
            <a:r>
              <a:rPr lang="it-IT" sz="1400" dirty="0" smtClean="0">
                <a:solidFill>
                  <a:srgbClr val="002060"/>
                </a:solidFill>
              </a:rPr>
              <a:t>…»</a:t>
            </a: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pPr algn="r"/>
            <a:r>
              <a:rPr lang="it-IT" sz="1400" dirty="0" smtClean="0">
                <a:solidFill>
                  <a:srgbClr val="002060"/>
                </a:solidFill>
              </a:rPr>
              <a:t>[</a:t>
            </a:r>
            <a:r>
              <a:rPr lang="it-IT" sz="1400" i="1" dirty="0" smtClean="0">
                <a:solidFill>
                  <a:srgbClr val="002060"/>
                </a:solidFill>
              </a:rPr>
              <a:t>Tratto da «Il </a:t>
            </a:r>
            <a:r>
              <a:rPr lang="it-IT" sz="1400" i="1" smtClean="0">
                <a:solidFill>
                  <a:srgbClr val="002060"/>
                </a:solidFill>
              </a:rPr>
              <a:t>Milione»</a:t>
            </a:r>
            <a:r>
              <a:rPr lang="it-IT" sz="1400" smtClean="0">
                <a:solidFill>
                  <a:srgbClr val="002060"/>
                </a:solidFill>
              </a:rPr>
              <a:t>]		</a:t>
            </a:r>
            <a:endParaRPr lang="it-IT" dirty="0" smtClean="0">
              <a:solidFill>
                <a:srgbClr val="002060"/>
              </a:solidFill>
            </a:endParaRPr>
          </a:p>
        </p:txBody>
      </p:sp>
      <p:sp>
        <p:nvSpPr>
          <p:cNvPr id="62" name="Freeform 45"/>
          <p:cNvSpPr>
            <a:spLocks noChangeAspect="1"/>
          </p:cNvSpPr>
          <p:nvPr/>
        </p:nvSpPr>
        <p:spPr bwMode="auto">
          <a:xfrm>
            <a:off x="4955148" y="577003"/>
            <a:ext cx="1619783" cy="1636916"/>
          </a:xfrm>
          <a:custGeom>
            <a:avLst/>
            <a:gdLst>
              <a:gd name="T0" fmla="*/ 1744 w 739"/>
              <a:gd name="T1" fmla="*/ 669 h 739"/>
              <a:gd name="T2" fmla="*/ 1734 w 739"/>
              <a:gd name="T3" fmla="*/ 637 h 739"/>
              <a:gd name="T4" fmla="*/ 1723 w 739"/>
              <a:gd name="T5" fmla="*/ 597 h 739"/>
              <a:gd name="T6" fmla="*/ 1702 w 739"/>
              <a:gd name="T7" fmla="*/ 541 h 739"/>
              <a:gd name="T8" fmla="*/ 1457 w 739"/>
              <a:gd name="T9" fmla="*/ 521 h 739"/>
              <a:gd name="T10" fmla="*/ 1547 w 739"/>
              <a:gd name="T11" fmla="*/ 292 h 739"/>
              <a:gd name="T12" fmla="*/ 1508 w 739"/>
              <a:gd name="T13" fmla="*/ 254 h 739"/>
              <a:gd name="T14" fmla="*/ 1478 w 739"/>
              <a:gd name="T15" fmla="*/ 224 h 739"/>
              <a:gd name="T16" fmla="*/ 1450 w 739"/>
              <a:gd name="T17" fmla="*/ 198 h 739"/>
              <a:gd name="T18" fmla="*/ 1221 w 739"/>
              <a:gd name="T19" fmla="*/ 291 h 739"/>
              <a:gd name="T20" fmla="*/ 1171 w 739"/>
              <a:gd name="T21" fmla="*/ 267 h 739"/>
              <a:gd name="T22" fmla="*/ 1127 w 739"/>
              <a:gd name="T23" fmla="*/ 28 h 739"/>
              <a:gd name="T24" fmla="*/ 1089 w 739"/>
              <a:gd name="T25" fmla="*/ 16 h 739"/>
              <a:gd name="T26" fmla="*/ 1048 w 739"/>
              <a:gd name="T27" fmla="*/ 7 h 739"/>
              <a:gd name="T28" fmla="*/ 903 w 739"/>
              <a:gd name="T29" fmla="*/ 198 h 739"/>
              <a:gd name="T30" fmla="*/ 873 w 739"/>
              <a:gd name="T31" fmla="*/ 198 h 739"/>
              <a:gd name="T32" fmla="*/ 845 w 739"/>
              <a:gd name="T33" fmla="*/ 198 h 739"/>
              <a:gd name="T34" fmla="*/ 712 w 739"/>
              <a:gd name="T35" fmla="*/ 7 h 739"/>
              <a:gd name="T36" fmla="*/ 653 w 739"/>
              <a:gd name="T37" fmla="*/ 20 h 739"/>
              <a:gd name="T38" fmla="*/ 617 w 739"/>
              <a:gd name="T39" fmla="*/ 31 h 739"/>
              <a:gd name="T40" fmla="*/ 584 w 739"/>
              <a:gd name="T41" fmla="*/ 43 h 739"/>
              <a:gd name="T42" fmla="*/ 546 w 739"/>
              <a:gd name="T43" fmla="*/ 283 h 739"/>
              <a:gd name="T44" fmla="*/ 490 w 739"/>
              <a:gd name="T45" fmla="*/ 314 h 739"/>
              <a:gd name="T46" fmla="*/ 256 w 739"/>
              <a:gd name="T47" fmla="*/ 246 h 739"/>
              <a:gd name="T48" fmla="*/ 206 w 739"/>
              <a:gd name="T49" fmla="*/ 299 h 739"/>
              <a:gd name="T50" fmla="*/ 288 w 739"/>
              <a:gd name="T51" fmla="*/ 526 h 739"/>
              <a:gd name="T52" fmla="*/ 254 w 739"/>
              <a:gd name="T53" fmla="*/ 589 h 739"/>
              <a:gd name="T54" fmla="*/ 21 w 739"/>
              <a:gd name="T55" fmla="*/ 645 h 739"/>
              <a:gd name="T56" fmla="*/ 5 w 739"/>
              <a:gd name="T57" fmla="*/ 717 h 739"/>
              <a:gd name="T58" fmla="*/ 184 w 739"/>
              <a:gd name="T59" fmla="*/ 868 h 739"/>
              <a:gd name="T60" fmla="*/ 186 w 739"/>
              <a:gd name="T61" fmla="*/ 950 h 739"/>
              <a:gd name="T62" fmla="*/ 20 w 739"/>
              <a:gd name="T63" fmla="*/ 1110 h 739"/>
              <a:gd name="T64" fmla="*/ 43 w 739"/>
              <a:gd name="T65" fmla="*/ 1179 h 739"/>
              <a:gd name="T66" fmla="*/ 270 w 739"/>
              <a:gd name="T67" fmla="*/ 1223 h 739"/>
              <a:gd name="T68" fmla="*/ 314 w 739"/>
              <a:gd name="T69" fmla="*/ 1292 h 739"/>
              <a:gd name="T70" fmla="*/ 254 w 739"/>
              <a:gd name="T71" fmla="*/ 1511 h 739"/>
              <a:gd name="T72" fmla="*/ 305 w 739"/>
              <a:gd name="T73" fmla="*/ 1557 h 739"/>
              <a:gd name="T74" fmla="*/ 514 w 739"/>
              <a:gd name="T75" fmla="*/ 1477 h 739"/>
              <a:gd name="T76" fmla="*/ 552 w 739"/>
              <a:gd name="T77" fmla="*/ 1497 h 739"/>
              <a:gd name="T78" fmla="*/ 586 w 739"/>
              <a:gd name="T79" fmla="*/ 1513 h 739"/>
              <a:gd name="T80" fmla="*/ 632 w 739"/>
              <a:gd name="T81" fmla="*/ 1732 h 739"/>
              <a:gd name="T82" fmla="*/ 668 w 739"/>
              <a:gd name="T83" fmla="*/ 1742 h 739"/>
              <a:gd name="T84" fmla="*/ 703 w 739"/>
              <a:gd name="T85" fmla="*/ 1748 h 739"/>
              <a:gd name="T86" fmla="*/ 759 w 739"/>
              <a:gd name="T87" fmla="*/ 1760 h 739"/>
              <a:gd name="T88" fmla="*/ 879 w 739"/>
              <a:gd name="T89" fmla="*/ 1575 h 739"/>
              <a:gd name="T90" fmla="*/ 916 w 739"/>
              <a:gd name="T91" fmla="*/ 1575 h 739"/>
              <a:gd name="T92" fmla="*/ 958 w 739"/>
              <a:gd name="T93" fmla="*/ 1572 h 739"/>
              <a:gd name="T94" fmla="*/ 1102 w 739"/>
              <a:gd name="T95" fmla="*/ 1738 h 739"/>
              <a:gd name="T96" fmla="*/ 1134 w 739"/>
              <a:gd name="T97" fmla="*/ 1731 h 739"/>
              <a:gd name="T98" fmla="*/ 1171 w 739"/>
              <a:gd name="T99" fmla="*/ 1718 h 739"/>
              <a:gd name="T100" fmla="*/ 1207 w 739"/>
              <a:gd name="T101" fmla="*/ 1492 h 739"/>
              <a:gd name="T102" fmla="*/ 1239 w 739"/>
              <a:gd name="T103" fmla="*/ 1472 h 739"/>
              <a:gd name="T104" fmla="*/ 1270 w 739"/>
              <a:gd name="T105" fmla="*/ 1450 h 739"/>
              <a:gd name="T106" fmla="*/ 1472 w 739"/>
              <a:gd name="T107" fmla="*/ 1543 h 739"/>
              <a:gd name="T108" fmla="*/ 1532 w 739"/>
              <a:gd name="T109" fmla="*/ 1484 h 739"/>
              <a:gd name="T110" fmla="*/ 1584 w 739"/>
              <a:gd name="T111" fmla="*/ 1421 h 739"/>
              <a:gd name="T112" fmla="*/ 1489 w 739"/>
              <a:gd name="T113" fmla="*/ 1201 h 739"/>
              <a:gd name="T114" fmla="*/ 1723 w 739"/>
              <a:gd name="T115" fmla="*/ 1158 h 739"/>
              <a:gd name="T116" fmla="*/ 1747 w 739"/>
              <a:gd name="T117" fmla="*/ 1078 h 739"/>
              <a:gd name="T118" fmla="*/ 1760 w 739"/>
              <a:gd name="T119" fmla="*/ 995 h 739"/>
              <a:gd name="T120" fmla="*/ 1561 w 739"/>
              <a:gd name="T121" fmla="*/ 852 h 73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39"/>
              <a:gd name="T184" fmla="*/ 0 h 739"/>
              <a:gd name="T185" fmla="*/ 739 w 739"/>
              <a:gd name="T186" fmla="*/ 739 h 73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39" h="739">
                <a:moveTo>
                  <a:pt x="654" y="343"/>
                </a:moveTo>
                <a:lnTo>
                  <a:pt x="735" y="295"/>
                </a:lnTo>
                <a:lnTo>
                  <a:pt x="732" y="281"/>
                </a:lnTo>
                <a:lnTo>
                  <a:pt x="731" y="276"/>
                </a:lnTo>
                <a:lnTo>
                  <a:pt x="730" y="272"/>
                </a:lnTo>
                <a:lnTo>
                  <a:pt x="728" y="267"/>
                </a:lnTo>
                <a:lnTo>
                  <a:pt x="727" y="263"/>
                </a:lnTo>
                <a:lnTo>
                  <a:pt x="724" y="257"/>
                </a:lnTo>
                <a:lnTo>
                  <a:pt x="723" y="251"/>
                </a:lnTo>
                <a:lnTo>
                  <a:pt x="721" y="246"/>
                </a:lnTo>
                <a:lnTo>
                  <a:pt x="719" y="240"/>
                </a:lnTo>
                <a:lnTo>
                  <a:pt x="714" y="227"/>
                </a:lnTo>
                <a:lnTo>
                  <a:pt x="619" y="231"/>
                </a:lnTo>
                <a:lnTo>
                  <a:pt x="615" y="225"/>
                </a:lnTo>
                <a:lnTo>
                  <a:pt x="612" y="219"/>
                </a:lnTo>
                <a:lnTo>
                  <a:pt x="608" y="213"/>
                </a:lnTo>
                <a:lnTo>
                  <a:pt x="604" y="206"/>
                </a:lnTo>
                <a:lnTo>
                  <a:pt x="649" y="123"/>
                </a:lnTo>
                <a:lnTo>
                  <a:pt x="640" y="114"/>
                </a:lnTo>
                <a:lnTo>
                  <a:pt x="637" y="109"/>
                </a:lnTo>
                <a:lnTo>
                  <a:pt x="633" y="106"/>
                </a:lnTo>
                <a:lnTo>
                  <a:pt x="629" y="102"/>
                </a:lnTo>
                <a:lnTo>
                  <a:pt x="625" y="98"/>
                </a:lnTo>
                <a:lnTo>
                  <a:pt x="621" y="94"/>
                </a:lnTo>
                <a:lnTo>
                  <a:pt x="617" y="91"/>
                </a:lnTo>
                <a:lnTo>
                  <a:pt x="613" y="87"/>
                </a:lnTo>
                <a:lnTo>
                  <a:pt x="609" y="83"/>
                </a:lnTo>
                <a:lnTo>
                  <a:pt x="598" y="75"/>
                </a:lnTo>
                <a:lnTo>
                  <a:pt x="518" y="126"/>
                </a:lnTo>
                <a:lnTo>
                  <a:pt x="512" y="122"/>
                </a:lnTo>
                <a:lnTo>
                  <a:pt x="506" y="119"/>
                </a:lnTo>
                <a:lnTo>
                  <a:pt x="499" y="115"/>
                </a:lnTo>
                <a:lnTo>
                  <a:pt x="492" y="112"/>
                </a:lnTo>
                <a:lnTo>
                  <a:pt x="490" y="17"/>
                </a:lnTo>
                <a:lnTo>
                  <a:pt x="478" y="13"/>
                </a:lnTo>
                <a:lnTo>
                  <a:pt x="473" y="12"/>
                </a:lnTo>
                <a:lnTo>
                  <a:pt x="467" y="9"/>
                </a:lnTo>
                <a:lnTo>
                  <a:pt x="462" y="8"/>
                </a:lnTo>
                <a:lnTo>
                  <a:pt x="457" y="7"/>
                </a:lnTo>
                <a:lnTo>
                  <a:pt x="452" y="5"/>
                </a:lnTo>
                <a:lnTo>
                  <a:pt x="445" y="4"/>
                </a:lnTo>
                <a:lnTo>
                  <a:pt x="440" y="3"/>
                </a:lnTo>
                <a:lnTo>
                  <a:pt x="435" y="2"/>
                </a:lnTo>
                <a:lnTo>
                  <a:pt x="422" y="0"/>
                </a:lnTo>
                <a:lnTo>
                  <a:pt x="379" y="83"/>
                </a:lnTo>
                <a:lnTo>
                  <a:pt x="375" y="83"/>
                </a:lnTo>
                <a:lnTo>
                  <a:pt x="371" y="83"/>
                </a:lnTo>
                <a:lnTo>
                  <a:pt x="367" y="83"/>
                </a:lnTo>
                <a:lnTo>
                  <a:pt x="363" y="83"/>
                </a:lnTo>
                <a:lnTo>
                  <a:pt x="359" y="83"/>
                </a:lnTo>
                <a:lnTo>
                  <a:pt x="355" y="83"/>
                </a:lnTo>
                <a:lnTo>
                  <a:pt x="351" y="84"/>
                </a:lnTo>
                <a:lnTo>
                  <a:pt x="347" y="84"/>
                </a:lnTo>
                <a:lnTo>
                  <a:pt x="299" y="3"/>
                </a:lnTo>
                <a:lnTo>
                  <a:pt x="285" y="6"/>
                </a:lnTo>
                <a:lnTo>
                  <a:pt x="280" y="7"/>
                </a:lnTo>
                <a:lnTo>
                  <a:pt x="274" y="8"/>
                </a:lnTo>
                <a:lnTo>
                  <a:pt x="269" y="9"/>
                </a:lnTo>
                <a:lnTo>
                  <a:pt x="264" y="12"/>
                </a:lnTo>
                <a:lnTo>
                  <a:pt x="259" y="13"/>
                </a:lnTo>
                <a:lnTo>
                  <a:pt x="254" y="15"/>
                </a:lnTo>
                <a:lnTo>
                  <a:pt x="250" y="16"/>
                </a:lnTo>
                <a:lnTo>
                  <a:pt x="245" y="18"/>
                </a:lnTo>
                <a:lnTo>
                  <a:pt x="232" y="22"/>
                </a:lnTo>
                <a:lnTo>
                  <a:pt x="236" y="115"/>
                </a:lnTo>
                <a:lnTo>
                  <a:pt x="229" y="119"/>
                </a:lnTo>
                <a:lnTo>
                  <a:pt x="221" y="123"/>
                </a:lnTo>
                <a:lnTo>
                  <a:pt x="213" y="128"/>
                </a:lnTo>
                <a:lnTo>
                  <a:pt x="206" y="132"/>
                </a:lnTo>
                <a:lnTo>
                  <a:pt x="125" y="88"/>
                </a:lnTo>
                <a:lnTo>
                  <a:pt x="116" y="96"/>
                </a:lnTo>
                <a:lnTo>
                  <a:pt x="108" y="103"/>
                </a:lnTo>
                <a:lnTo>
                  <a:pt x="100" y="110"/>
                </a:lnTo>
                <a:lnTo>
                  <a:pt x="93" y="119"/>
                </a:lnTo>
                <a:lnTo>
                  <a:pt x="86" y="126"/>
                </a:lnTo>
                <a:lnTo>
                  <a:pt x="77" y="137"/>
                </a:lnTo>
                <a:lnTo>
                  <a:pt x="126" y="213"/>
                </a:lnTo>
                <a:lnTo>
                  <a:pt x="121" y="221"/>
                </a:lnTo>
                <a:lnTo>
                  <a:pt x="116" y="229"/>
                </a:lnTo>
                <a:lnTo>
                  <a:pt x="110" y="239"/>
                </a:lnTo>
                <a:lnTo>
                  <a:pt x="106" y="247"/>
                </a:lnTo>
                <a:lnTo>
                  <a:pt x="17" y="248"/>
                </a:lnTo>
                <a:lnTo>
                  <a:pt x="12" y="260"/>
                </a:lnTo>
                <a:lnTo>
                  <a:pt x="9" y="271"/>
                </a:lnTo>
                <a:lnTo>
                  <a:pt x="7" y="280"/>
                </a:lnTo>
                <a:lnTo>
                  <a:pt x="4" y="291"/>
                </a:lnTo>
                <a:lnTo>
                  <a:pt x="2" y="301"/>
                </a:lnTo>
                <a:lnTo>
                  <a:pt x="0" y="315"/>
                </a:lnTo>
                <a:lnTo>
                  <a:pt x="78" y="354"/>
                </a:lnTo>
                <a:lnTo>
                  <a:pt x="77" y="365"/>
                </a:lnTo>
                <a:lnTo>
                  <a:pt x="77" y="376"/>
                </a:lnTo>
                <a:lnTo>
                  <a:pt x="77" y="386"/>
                </a:lnTo>
                <a:lnTo>
                  <a:pt x="78" y="398"/>
                </a:lnTo>
                <a:lnTo>
                  <a:pt x="3" y="443"/>
                </a:lnTo>
                <a:lnTo>
                  <a:pt x="6" y="455"/>
                </a:lnTo>
                <a:lnTo>
                  <a:pt x="8" y="466"/>
                </a:lnTo>
                <a:lnTo>
                  <a:pt x="11" y="476"/>
                </a:lnTo>
                <a:lnTo>
                  <a:pt x="15" y="485"/>
                </a:lnTo>
                <a:lnTo>
                  <a:pt x="18" y="495"/>
                </a:lnTo>
                <a:lnTo>
                  <a:pt x="22" y="507"/>
                </a:lnTo>
                <a:lnTo>
                  <a:pt x="108" y="503"/>
                </a:lnTo>
                <a:lnTo>
                  <a:pt x="113" y="514"/>
                </a:lnTo>
                <a:lnTo>
                  <a:pt x="120" y="523"/>
                </a:lnTo>
                <a:lnTo>
                  <a:pt x="126" y="532"/>
                </a:lnTo>
                <a:lnTo>
                  <a:pt x="132" y="542"/>
                </a:lnTo>
                <a:lnTo>
                  <a:pt x="89" y="618"/>
                </a:lnTo>
                <a:lnTo>
                  <a:pt x="99" y="627"/>
                </a:lnTo>
                <a:lnTo>
                  <a:pt x="106" y="634"/>
                </a:lnTo>
                <a:lnTo>
                  <a:pt x="113" y="641"/>
                </a:lnTo>
                <a:lnTo>
                  <a:pt x="121" y="648"/>
                </a:lnTo>
                <a:lnTo>
                  <a:pt x="128" y="654"/>
                </a:lnTo>
                <a:lnTo>
                  <a:pt x="138" y="664"/>
                </a:lnTo>
                <a:lnTo>
                  <a:pt x="211" y="617"/>
                </a:lnTo>
                <a:lnTo>
                  <a:pt x="216" y="620"/>
                </a:lnTo>
                <a:lnTo>
                  <a:pt x="221" y="623"/>
                </a:lnTo>
                <a:lnTo>
                  <a:pt x="226" y="626"/>
                </a:lnTo>
                <a:lnTo>
                  <a:pt x="231" y="628"/>
                </a:lnTo>
                <a:lnTo>
                  <a:pt x="235" y="631"/>
                </a:lnTo>
                <a:lnTo>
                  <a:pt x="240" y="633"/>
                </a:lnTo>
                <a:lnTo>
                  <a:pt x="246" y="635"/>
                </a:lnTo>
                <a:lnTo>
                  <a:pt x="251" y="638"/>
                </a:lnTo>
                <a:lnTo>
                  <a:pt x="252" y="723"/>
                </a:lnTo>
                <a:lnTo>
                  <a:pt x="265" y="727"/>
                </a:lnTo>
                <a:lnTo>
                  <a:pt x="271" y="728"/>
                </a:lnTo>
                <a:lnTo>
                  <a:pt x="275" y="730"/>
                </a:lnTo>
                <a:lnTo>
                  <a:pt x="280" y="731"/>
                </a:lnTo>
                <a:lnTo>
                  <a:pt x="285" y="732"/>
                </a:lnTo>
                <a:lnTo>
                  <a:pt x="289" y="733"/>
                </a:lnTo>
                <a:lnTo>
                  <a:pt x="295" y="734"/>
                </a:lnTo>
                <a:lnTo>
                  <a:pt x="300" y="735"/>
                </a:lnTo>
                <a:lnTo>
                  <a:pt x="305" y="736"/>
                </a:lnTo>
                <a:lnTo>
                  <a:pt x="318" y="739"/>
                </a:lnTo>
                <a:lnTo>
                  <a:pt x="358" y="661"/>
                </a:lnTo>
                <a:lnTo>
                  <a:pt x="363" y="661"/>
                </a:lnTo>
                <a:lnTo>
                  <a:pt x="369" y="661"/>
                </a:lnTo>
                <a:lnTo>
                  <a:pt x="375" y="661"/>
                </a:lnTo>
                <a:lnTo>
                  <a:pt x="380" y="661"/>
                </a:lnTo>
                <a:lnTo>
                  <a:pt x="385" y="661"/>
                </a:lnTo>
                <a:lnTo>
                  <a:pt x="391" y="661"/>
                </a:lnTo>
                <a:lnTo>
                  <a:pt x="397" y="660"/>
                </a:lnTo>
                <a:lnTo>
                  <a:pt x="402" y="660"/>
                </a:lnTo>
                <a:lnTo>
                  <a:pt x="447" y="734"/>
                </a:lnTo>
                <a:lnTo>
                  <a:pt x="459" y="730"/>
                </a:lnTo>
                <a:lnTo>
                  <a:pt x="463" y="729"/>
                </a:lnTo>
                <a:lnTo>
                  <a:pt x="468" y="728"/>
                </a:lnTo>
                <a:lnTo>
                  <a:pt x="473" y="727"/>
                </a:lnTo>
                <a:lnTo>
                  <a:pt x="476" y="726"/>
                </a:lnTo>
                <a:lnTo>
                  <a:pt x="481" y="724"/>
                </a:lnTo>
                <a:lnTo>
                  <a:pt x="487" y="723"/>
                </a:lnTo>
                <a:lnTo>
                  <a:pt x="492" y="721"/>
                </a:lnTo>
                <a:lnTo>
                  <a:pt x="499" y="719"/>
                </a:lnTo>
                <a:lnTo>
                  <a:pt x="511" y="714"/>
                </a:lnTo>
                <a:lnTo>
                  <a:pt x="507" y="626"/>
                </a:lnTo>
                <a:lnTo>
                  <a:pt x="511" y="623"/>
                </a:lnTo>
                <a:lnTo>
                  <a:pt x="516" y="621"/>
                </a:lnTo>
                <a:lnTo>
                  <a:pt x="520" y="618"/>
                </a:lnTo>
                <a:lnTo>
                  <a:pt x="525" y="615"/>
                </a:lnTo>
                <a:lnTo>
                  <a:pt x="529" y="613"/>
                </a:lnTo>
                <a:lnTo>
                  <a:pt x="533" y="609"/>
                </a:lnTo>
                <a:lnTo>
                  <a:pt x="537" y="607"/>
                </a:lnTo>
                <a:lnTo>
                  <a:pt x="541" y="604"/>
                </a:lnTo>
                <a:lnTo>
                  <a:pt x="618" y="648"/>
                </a:lnTo>
                <a:lnTo>
                  <a:pt x="629" y="638"/>
                </a:lnTo>
                <a:lnTo>
                  <a:pt x="636" y="630"/>
                </a:lnTo>
                <a:lnTo>
                  <a:pt x="643" y="623"/>
                </a:lnTo>
                <a:lnTo>
                  <a:pt x="651" y="615"/>
                </a:lnTo>
                <a:lnTo>
                  <a:pt x="657" y="607"/>
                </a:lnTo>
                <a:lnTo>
                  <a:pt x="665" y="597"/>
                </a:lnTo>
                <a:lnTo>
                  <a:pt x="616" y="520"/>
                </a:lnTo>
                <a:lnTo>
                  <a:pt x="620" y="511"/>
                </a:lnTo>
                <a:lnTo>
                  <a:pt x="625" y="504"/>
                </a:lnTo>
                <a:lnTo>
                  <a:pt x="628" y="496"/>
                </a:lnTo>
                <a:lnTo>
                  <a:pt x="632" y="488"/>
                </a:lnTo>
                <a:lnTo>
                  <a:pt x="723" y="486"/>
                </a:lnTo>
                <a:lnTo>
                  <a:pt x="728" y="473"/>
                </a:lnTo>
                <a:lnTo>
                  <a:pt x="731" y="463"/>
                </a:lnTo>
                <a:lnTo>
                  <a:pt x="733" y="452"/>
                </a:lnTo>
                <a:lnTo>
                  <a:pt x="735" y="442"/>
                </a:lnTo>
                <a:lnTo>
                  <a:pt x="737" y="431"/>
                </a:lnTo>
                <a:lnTo>
                  <a:pt x="739" y="418"/>
                </a:lnTo>
                <a:lnTo>
                  <a:pt x="656" y="375"/>
                </a:lnTo>
                <a:lnTo>
                  <a:pt x="656" y="367"/>
                </a:lnTo>
                <a:lnTo>
                  <a:pt x="655" y="358"/>
                </a:lnTo>
                <a:lnTo>
                  <a:pt x="655" y="351"/>
                </a:lnTo>
                <a:lnTo>
                  <a:pt x="654" y="3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63" name="Oval 46"/>
          <p:cNvSpPr>
            <a:spLocks noChangeAspect="1" noChangeArrowheads="1"/>
          </p:cNvSpPr>
          <p:nvPr/>
        </p:nvSpPr>
        <p:spPr bwMode="blackWhite">
          <a:xfrm>
            <a:off x="5276807" y="877187"/>
            <a:ext cx="1014211" cy="102493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72434" tIns="0" rIns="73917" bIns="0" anchor="ctr"/>
          <a:lstStyle/>
          <a:p>
            <a:pPr algn="ctr" defTabSz="1042988">
              <a:buSzPct val="90000"/>
            </a:pPr>
            <a:endParaRPr lang="en-GB" sz="1000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64" name="Immagin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020" y="1487817"/>
            <a:ext cx="507036" cy="267180"/>
          </a:xfrm>
          <a:prstGeom prst="rect">
            <a:avLst/>
          </a:prstGeom>
        </p:spPr>
      </p:pic>
      <p:sp>
        <p:nvSpPr>
          <p:cNvPr id="65" name="CasellaDiTesto 64"/>
          <p:cNvSpPr txBox="1"/>
          <p:nvPr/>
        </p:nvSpPr>
        <p:spPr>
          <a:xfrm>
            <a:off x="6112063" y="1867439"/>
            <a:ext cx="414573" cy="27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CC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66" name="Group 37"/>
          <p:cNvGrpSpPr>
            <a:grpSpLocks noChangeAspect="1"/>
          </p:cNvGrpSpPr>
          <p:nvPr/>
        </p:nvGrpSpPr>
        <p:grpSpPr bwMode="auto">
          <a:xfrm>
            <a:off x="4839261" y="116632"/>
            <a:ext cx="2032536" cy="2236671"/>
            <a:chOff x="2305" y="583"/>
            <a:chExt cx="1091" cy="1188"/>
          </a:xfrm>
          <a:solidFill>
            <a:schemeClr val="accent1"/>
          </a:solidFill>
        </p:grpSpPr>
        <p:sp>
          <p:nvSpPr>
            <p:cNvPr id="67" name="Freeform 12"/>
            <p:cNvSpPr>
              <a:spLocks noChangeAspect="1"/>
            </p:cNvSpPr>
            <p:nvPr/>
          </p:nvSpPr>
          <p:spPr bwMode="auto">
            <a:xfrm rot="16559621" flipH="1">
              <a:off x="2532" y="645"/>
              <a:ext cx="454" cy="330"/>
            </a:xfrm>
            <a:custGeom>
              <a:avLst/>
              <a:gdLst>
                <a:gd name="T0" fmla="*/ 220 w 552"/>
                <a:gd name="T1" fmla="*/ 181 h 409"/>
                <a:gd name="T2" fmla="*/ 220 w 552"/>
                <a:gd name="T3" fmla="*/ 215 h 409"/>
                <a:gd name="T4" fmla="*/ 307 w 552"/>
                <a:gd name="T5" fmla="*/ 153 h 409"/>
                <a:gd name="T6" fmla="*/ 221 w 552"/>
                <a:gd name="T7" fmla="*/ 79 h 409"/>
                <a:gd name="T8" fmla="*/ 220 w 552"/>
                <a:gd name="T9" fmla="*/ 114 h 409"/>
                <a:gd name="T10" fmla="*/ 42 w 552"/>
                <a:gd name="T11" fmla="*/ 0 h 409"/>
                <a:gd name="T12" fmla="*/ 220 w 552"/>
                <a:gd name="T13" fmla="*/ 18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C00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13"/>
            <p:cNvSpPr>
              <a:spLocks noChangeAspect="1"/>
            </p:cNvSpPr>
            <p:nvPr/>
          </p:nvSpPr>
          <p:spPr bwMode="auto">
            <a:xfrm rot="8902193" flipH="1">
              <a:off x="2305" y="1434"/>
              <a:ext cx="445" cy="337"/>
            </a:xfrm>
            <a:custGeom>
              <a:avLst/>
              <a:gdLst>
                <a:gd name="T0" fmla="*/ 207 w 552"/>
                <a:gd name="T1" fmla="*/ 193 h 409"/>
                <a:gd name="T2" fmla="*/ 207 w 552"/>
                <a:gd name="T3" fmla="*/ 229 h 409"/>
                <a:gd name="T4" fmla="*/ 289 w 552"/>
                <a:gd name="T5" fmla="*/ 163 h 409"/>
                <a:gd name="T6" fmla="*/ 208 w 552"/>
                <a:gd name="T7" fmla="*/ 84 h 409"/>
                <a:gd name="T8" fmla="*/ 207 w 552"/>
                <a:gd name="T9" fmla="*/ 121 h 409"/>
                <a:gd name="T10" fmla="*/ 39 w 552"/>
                <a:gd name="T11" fmla="*/ 0 h 409"/>
                <a:gd name="T12" fmla="*/ 207 w 552"/>
                <a:gd name="T13" fmla="*/ 193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F58C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14"/>
            <p:cNvSpPr>
              <a:spLocks noChangeAspect="1"/>
            </p:cNvSpPr>
            <p:nvPr/>
          </p:nvSpPr>
          <p:spPr bwMode="auto">
            <a:xfrm rot="2843502" flipH="1">
              <a:off x="2915" y="1379"/>
              <a:ext cx="454" cy="330"/>
            </a:xfrm>
            <a:custGeom>
              <a:avLst/>
              <a:gdLst>
                <a:gd name="T0" fmla="*/ 220 w 552"/>
                <a:gd name="T1" fmla="*/ 181 h 409"/>
                <a:gd name="T2" fmla="*/ 220 w 552"/>
                <a:gd name="T3" fmla="*/ 215 h 409"/>
                <a:gd name="T4" fmla="*/ 307 w 552"/>
                <a:gd name="T5" fmla="*/ 153 h 409"/>
                <a:gd name="T6" fmla="*/ 221 w 552"/>
                <a:gd name="T7" fmla="*/ 79 h 409"/>
                <a:gd name="T8" fmla="*/ 220 w 552"/>
                <a:gd name="T9" fmla="*/ 114 h 409"/>
                <a:gd name="T10" fmla="*/ 42 w 552"/>
                <a:gd name="T11" fmla="*/ 0 h 409"/>
                <a:gd name="T12" fmla="*/ 220 w 552"/>
                <a:gd name="T13" fmla="*/ 18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15"/>
            <p:cNvSpPr>
              <a:spLocks noChangeAspect="1"/>
            </p:cNvSpPr>
            <p:nvPr/>
          </p:nvSpPr>
          <p:spPr bwMode="auto">
            <a:xfrm rot="20371734" flipH="1">
              <a:off x="2951" y="893"/>
              <a:ext cx="445" cy="336"/>
            </a:xfrm>
            <a:custGeom>
              <a:avLst/>
              <a:gdLst>
                <a:gd name="T0" fmla="*/ 207 w 552"/>
                <a:gd name="T1" fmla="*/ 191 h 409"/>
                <a:gd name="T2" fmla="*/ 207 w 552"/>
                <a:gd name="T3" fmla="*/ 227 h 409"/>
                <a:gd name="T4" fmla="*/ 289 w 552"/>
                <a:gd name="T5" fmla="*/ 161 h 409"/>
                <a:gd name="T6" fmla="*/ 208 w 552"/>
                <a:gd name="T7" fmla="*/ 83 h 409"/>
                <a:gd name="T8" fmla="*/ 207 w 552"/>
                <a:gd name="T9" fmla="*/ 120 h 409"/>
                <a:gd name="T10" fmla="*/ 39 w 552"/>
                <a:gd name="T11" fmla="*/ 0 h 409"/>
                <a:gd name="T12" fmla="*/ 207 w 552"/>
                <a:gd name="T13" fmla="*/ 191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409"/>
                <a:gd name="T23" fmla="*/ 552 w 552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409">
                  <a:moveTo>
                    <a:pt x="396" y="345"/>
                  </a:moveTo>
                  <a:cubicBezTo>
                    <a:pt x="396" y="377"/>
                    <a:pt x="396" y="409"/>
                    <a:pt x="396" y="409"/>
                  </a:cubicBezTo>
                  <a:cubicBezTo>
                    <a:pt x="396" y="409"/>
                    <a:pt x="474" y="350"/>
                    <a:pt x="552" y="291"/>
                  </a:cubicBezTo>
                  <a:cubicBezTo>
                    <a:pt x="552" y="291"/>
                    <a:pt x="474" y="220"/>
                    <a:pt x="397" y="150"/>
                  </a:cubicBezTo>
                  <a:cubicBezTo>
                    <a:pt x="397" y="150"/>
                    <a:pt x="396" y="183"/>
                    <a:pt x="396" y="217"/>
                  </a:cubicBezTo>
                  <a:cubicBezTo>
                    <a:pt x="89" y="194"/>
                    <a:pt x="75" y="0"/>
                    <a:pt x="75" y="0"/>
                  </a:cubicBezTo>
                  <a:cubicBezTo>
                    <a:pt x="75" y="0"/>
                    <a:pt x="0" y="297"/>
                    <a:pt x="396" y="345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6350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1" name="Freeform 13"/>
          <p:cNvSpPr>
            <a:spLocks noChangeAspect="1"/>
          </p:cNvSpPr>
          <p:nvPr/>
        </p:nvSpPr>
        <p:spPr bwMode="auto">
          <a:xfrm rot="13500000" flipH="1">
            <a:off x="4602904" y="792059"/>
            <a:ext cx="829037" cy="634476"/>
          </a:xfrm>
          <a:custGeom>
            <a:avLst/>
            <a:gdLst>
              <a:gd name="T0" fmla="*/ 207 w 552"/>
              <a:gd name="T1" fmla="*/ 193 h 409"/>
              <a:gd name="T2" fmla="*/ 207 w 552"/>
              <a:gd name="T3" fmla="*/ 229 h 409"/>
              <a:gd name="T4" fmla="*/ 289 w 552"/>
              <a:gd name="T5" fmla="*/ 163 h 409"/>
              <a:gd name="T6" fmla="*/ 208 w 552"/>
              <a:gd name="T7" fmla="*/ 84 h 409"/>
              <a:gd name="T8" fmla="*/ 207 w 552"/>
              <a:gd name="T9" fmla="*/ 121 h 409"/>
              <a:gd name="T10" fmla="*/ 39 w 552"/>
              <a:gd name="T11" fmla="*/ 0 h 409"/>
              <a:gd name="T12" fmla="*/ 207 w 552"/>
              <a:gd name="T13" fmla="*/ 193 h 4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2"/>
              <a:gd name="T22" fmla="*/ 0 h 409"/>
              <a:gd name="T23" fmla="*/ 552 w 552"/>
              <a:gd name="T24" fmla="*/ 409 h 4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2" h="409">
                <a:moveTo>
                  <a:pt x="396" y="345"/>
                </a:moveTo>
                <a:cubicBezTo>
                  <a:pt x="396" y="377"/>
                  <a:pt x="396" y="409"/>
                  <a:pt x="396" y="409"/>
                </a:cubicBezTo>
                <a:cubicBezTo>
                  <a:pt x="396" y="409"/>
                  <a:pt x="474" y="350"/>
                  <a:pt x="552" y="291"/>
                </a:cubicBezTo>
                <a:cubicBezTo>
                  <a:pt x="552" y="291"/>
                  <a:pt x="474" y="220"/>
                  <a:pt x="397" y="150"/>
                </a:cubicBezTo>
                <a:cubicBezTo>
                  <a:pt x="397" y="150"/>
                  <a:pt x="396" y="183"/>
                  <a:pt x="396" y="217"/>
                </a:cubicBezTo>
                <a:cubicBezTo>
                  <a:pt x="89" y="194"/>
                  <a:pt x="75" y="0"/>
                  <a:pt x="75" y="0"/>
                </a:cubicBezTo>
                <a:cubicBezTo>
                  <a:pt x="75" y="0"/>
                  <a:pt x="0" y="297"/>
                  <a:pt x="396" y="345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6350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2" name="Group 100"/>
          <p:cNvGrpSpPr/>
          <p:nvPr/>
        </p:nvGrpSpPr>
        <p:grpSpPr>
          <a:xfrm>
            <a:off x="5131126" y="193695"/>
            <a:ext cx="457538" cy="462378"/>
            <a:chOff x="592807" y="3032119"/>
            <a:chExt cx="612775" cy="612775"/>
          </a:xfrm>
        </p:grpSpPr>
        <p:sp>
          <p:nvSpPr>
            <p:cNvPr id="73" name="Oval 480"/>
            <p:cNvSpPr/>
            <p:nvPr/>
          </p:nvSpPr>
          <p:spPr bwMode="ltGray">
            <a:xfrm>
              <a:off x="592807" y="303211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74" name="Group 484"/>
            <p:cNvGrpSpPr/>
            <p:nvPr/>
          </p:nvGrpSpPr>
          <p:grpSpPr>
            <a:xfrm>
              <a:off x="678272" y="3092312"/>
              <a:ext cx="458686" cy="507270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75" name="Freeform 430"/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76" name="Rectangle 433"/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77" name="Rectangle 434"/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78" name="Rectangle 435"/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79" name="Rectangle 436"/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0" name="Rectangle 437"/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1" name="Rectangle 438"/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2" name="Rectangle 439"/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3" name="Rectangle 440"/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4" name="Rectangle 441"/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5" name="Rectangle 442"/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6" name="Rectangle 443"/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7" name="Rectangle 444"/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8" name="Rectangle 445"/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9" name="Rectangle 446"/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0" name="Rectangle 447"/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1" name="Rectangle 448"/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2" name="Rectangle 449"/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3" name="Rectangle 450"/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4" name="Rectangle 451"/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5" name="Rectangle 452"/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6" name="Rectangle 453"/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7" name="Rectangle 454"/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8" name="Rectangle 455"/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9" name="Rectangle 456"/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100" name="Rectangle 457"/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101" name="Rectangle 459"/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</p:grpSp>
      <p:grpSp>
        <p:nvGrpSpPr>
          <p:cNvPr id="102" name="Group 151"/>
          <p:cNvGrpSpPr/>
          <p:nvPr/>
        </p:nvGrpSpPr>
        <p:grpSpPr>
          <a:xfrm>
            <a:off x="6186757" y="443422"/>
            <a:ext cx="457538" cy="462378"/>
            <a:chOff x="1320817" y="3032119"/>
            <a:chExt cx="612775" cy="612775"/>
          </a:xfrm>
        </p:grpSpPr>
        <p:sp>
          <p:nvSpPr>
            <p:cNvPr id="103" name="Oval 346"/>
            <p:cNvSpPr/>
            <p:nvPr/>
          </p:nvSpPr>
          <p:spPr bwMode="ltGray">
            <a:xfrm>
              <a:off x="1320817" y="303211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4" name="Freeform 7"/>
            <p:cNvSpPr>
              <a:spLocks noEditPoints="1"/>
            </p:cNvSpPr>
            <p:nvPr/>
          </p:nvSpPr>
          <p:spPr bwMode="auto">
            <a:xfrm>
              <a:off x="1402590" y="3079227"/>
              <a:ext cx="489492" cy="514339"/>
            </a:xfrm>
            <a:custGeom>
              <a:avLst/>
              <a:gdLst>
                <a:gd name="T0" fmla="*/ 2560 w 2758"/>
                <a:gd name="T1" fmla="*/ 1750 h 2898"/>
                <a:gd name="T2" fmla="*/ 2460 w 2758"/>
                <a:gd name="T3" fmla="*/ 2172 h 2898"/>
                <a:gd name="T4" fmla="*/ 2380 w 2758"/>
                <a:gd name="T5" fmla="*/ 2164 h 2898"/>
                <a:gd name="T6" fmla="*/ 1662 w 2758"/>
                <a:gd name="T7" fmla="*/ 518 h 2898"/>
                <a:gd name="T8" fmla="*/ 1492 w 2758"/>
                <a:gd name="T9" fmla="*/ 568 h 2898"/>
                <a:gd name="T10" fmla="*/ 1426 w 2758"/>
                <a:gd name="T11" fmla="*/ 2590 h 2898"/>
                <a:gd name="T12" fmla="*/ 1398 w 2758"/>
                <a:gd name="T13" fmla="*/ 2182 h 2898"/>
                <a:gd name="T14" fmla="*/ 1338 w 2758"/>
                <a:gd name="T15" fmla="*/ 792 h 2898"/>
                <a:gd name="T16" fmla="*/ 1098 w 2758"/>
                <a:gd name="T17" fmla="*/ 706 h 2898"/>
                <a:gd name="T18" fmla="*/ 980 w 2758"/>
                <a:gd name="T19" fmla="*/ 580 h 2898"/>
                <a:gd name="T20" fmla="*/ 972 w 2758"/>
                <a:gd name="T21" fmla="*/ 0 h 2898"/>
                <a:gd name="T22" fmla="*/ 958 w 2758"/>
                <a:gd name="T23" fmla="*/ 556 h 2898"/>
                <a:gd name="T24" fmla="*/ 926 w 2758"/>
                <a:gd name="T25" fmla="*/ 602 h 2898"/>
                <a:gd name="T26" fmla="*/ 786 w 2758"/>
                <a:gd name="T27" fmla="*/ 762 h 2898"/>
                <a:gd name="T28" fmla="*/ 682 w 2758"/>
                <a:gd name="T29" fmla="*/ 774 h 2898"/>
                <a:gd name="T30" fmla="*/ 536 w 2758"/>
                <a:gd name="T31" fmla="*/ 788 h 2898"/>
                <a:gd name="T32" fmla="*/ 478 w 2758"/>
                <a:gd name="T33" fmla="*/ 2086 h 2898"/>
                <a:gd name="T34" fmla="*/ 470 w 2758"/>
                <a:gd name="T35" fmla="*/ 2048 h 2898"/>
                <a:gd name="T36" fmla="*/ 54 w 2758"/>
                <a:gd name="T37" fmla="*/ 2300 h 2898"/>
                <a:gd name="T38" fmla="*/ 310 w 2758"/>
                <a:gd name="T39" fmla="*/ 2562 h 2898"/>
                <a:gd name="T40" fmla="*/ 622 w 2758"/>
                <a:gd name="T41" fmla="*/ 2756 h 2898"/>
                <a:gd name="T42" fmla="*/ 980 w 2758"/>
                <a:gd name="T43" fmla="*/ 2872 h 2898"/>
                <a:gd name="T44" fmla="*/ 1336 w 2758"/>
                <a:gd name="T45" fmla="*/ 2898 h 2898"/>
                <a:gd name="T46" fmla="*/ 1838 w 2758"/>
                <a:gd name="T47" fmla="*/ 2790 h 2898"/>
                <a:gd name="T48" fmla="*/ 2266 w 2758"/>
                <a:gd name="T49" fmla="*/ 2530 h 2898"/>
                <a:gd name="T50" fmla="*/ 2586 w 2758"/>
                <a:gd name="T51" fmla="*/ 2150 h 2898"/>
                <a:gd name="T52" fmla="*/ 2754 w 2758"/>
                <a:gd name="T53" fmla="*/ 1744 h 2898"/>
                <a:gd name="T54" fmla="*/ 1016 w 2758"/>
                <a:gd name="T55" fmla="*/ 652 h 2898"/>
                <a:gd name="T56" fmla="*/ 972 w 2758"/>
                <a:gd name="T57" fmla="*/ 618 h 2898"/>
                <a:gd name="T58" fmla="*/ 670 w 2758"/>
                <a:gd name="T59" fmla="*/ 1924 h 2898"/>
                <a:gd name="T60" fmla="*/ 802 w 2758"/>
                <a:gd name="T61" fmla="*/ 1600 h 2898"/>
                <a:gd name="T62" fmla="*/ 802 w 2758"/>
                <a:gd name="T63" fmla="*/ 1240 h 2898"/>
                <a:gd name="T64" fmla="*/ 864 w 2758"/>
                <a:gd name="T65" fmla="*/ 696 h 2898"/>
                <a:gd name="T66" fmla="*/ 942 w 2758"/>
                <a:gd name="T67" fmla="*/ 736 h 2898"/>
                <a:gd name="T68" fmla="*/ 814 w 2758"/>
                <a:gd name="T69" fmla="*/ 750 h 2898"/>
                <a:gd name="T70" fmla="*/ 894 w 2758"/>
                <a:gd name="T71" fmla="*/ 2380 h 2898"/>
                <a:gd name="T72" fmla="*/ 1026 w 2758"/>
                <a:gd name="T73" fmla="*/ 2056 h 2898"/>
                <a:gd name="T74" fmla="*/ 1026 w 2758"/>
                <a:gd name="T75" fmla="*/ 1696 h 2898"/>
                <a:gd name="T76" fmla="*/ 894 w 2758"/>
                <a:gd name="T77" fmla="*/ 1372 h 2898"/>
                <a:gd name="T78" fmla="*/ 1026 w 2758"/>
                <a:gd name="T79" fmla="*/ 1144 h 2898"/>
                <a:gd name="T80" fmla="*/ 1118 w 2758"/>
                <a:gd name="T81" fmla="*/ 1924 h 2898"/>
                <a:gd name="T82" fmla="*/ 1252 w 2758"/>
                <a:gd name="T83" fmla="*/ 1600 h 2898"/>
                <a:gd name="T84" fmla="*/ 1252 w 2758"/>
                <a:gd name="T85" fmla="*/ 1240 h 2898"/>
                <a:gd name="T86" fmla="*/ 1594 w 2758"/>
                <a:gd name="T87" fmla="*/ 2284 h 2898"/>
                <a:gd name="T88" fmla="*/ 1726 w 2758"/>
                <a:gd name="T89" fmla="*/ 2056 h 2898"/>
                <a:gd name="T90" fmla="*/ 1594 w 2758"/>
                <a:gd name="T91" fmla="*/ 1468 h 2898"/>
                <a:gd name="T92" fmla="*/ 1726 w 2758"/>
                <a:gd name="T93" fmla="*/ 1144 h 2898"/>
                <a:gd name="T94" fmla="*/ 1726 w 2758"/>
                <a:gd name="T95" fmla="*/ 782 h 2898"/>
                <a:gd name="T96" fmla="*/ 1818 w 2758"/>
                <a:gd name="T97" fmla="*/ 2284 h 2898"/>
                <a:gd name="T98" fmla="*/ 1950 w 2758"/>
                <a:gd name="T99" fmla="*/ 2056 h 2898"/>
                <a:gd name="T100" fmla="*/ 1818 w 2758"/>
                <a:gd name="T101" fmla="*/ 1468 h 2898"/>
                <a:gd name="T102" fmla="*/ 1950 w 2758"/>
                <a:gd name="T103" fmla="*/ 1144 h 2898"/>
                <a:gd name="T104" fmla="*/ 1950 w 2758"/>
                <a:gd name="T105" fmla="*/ 782 h 2898"/>
                <a:gd name="T106" fmla="*/ 2042 w 2758"/>
                <a:gd name="T107" fmla="*/ 2056 h 2898"/>
                <a:gd name="T108" fmla="*/ 2176 w 2758"/>
                <a:gd name="T109" fmla="*/ 1828 h 2898"/>
                <a:gd name="T110" fmla="*/ 2042 w 2758"/>
                <a:gd name="T111" fmla="*/ 1240 h 2898"/>
                <a:gd name="T112" fmla="*/ 2176 w 2758"/>
                <a:gd name="T113" fmla="*/ 916 h 2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58" h="2898">
                  <a:moveTo>
                    <a:pt x="2758" y="1692"/>
                  </a:moveTo>
                  <a:lnTo>
                    <a:pt x="2758" y="1692"/>
                  </a:lnTo>
                  <a:lnTo>
                    <a:pt x="2562" y="1692"/>
                  </a:lnTo>
                  <a:lnTo>
                    <a:pt x="2562" y="1692"/>
                  </a:lnTo>
                  <a:lnTo>
                    <a:pt x="2564" y="1730"/>
                  </a:lnTo>
                  <a:lnTo>
                    <a:pt x="2564" y="1738"/>
                  </a:lnTo>
                  <a:lnTo>
                    <a:pt x="2562" y="1744"/>
                  </a:lnTo>
                  <a:lnTo>
                    <a:pt x="2560" y="1750"/>
                  </a:lnTo>
                  <a:lnTo>
                    <a:pt x="2556" y="1754"/>
                  </a:lnTo>
                  <a:lnTo>
                    <a:pt x="2556" y="1754"/>
                  </a:lnTo>
                  <a:lnTo>
                    <a:pt x="2468" y="1754"/>
                  </a:lnTo>
                  <a:lnTo>
                    <a:pt x="2468" y="1754"/>
                  </a:lnTo>
                  <a:lnTo>
                    <a:pt x="2464" y="1856"/>
                  </a:lnTo>
                  <a:lnTo>
                    <a:pt x="2464" y="1960"/>
                  </a:lnTo>
                  <a:lnTo>
                    <a:pt x="2464" y="2066"/>
                  </a:lnTo>
                  <a:lnTo>
                    <a:pt x="2460" y="2172"/>
                  </a:lnTo>
                  <a:lnTo>
                    <a:pt x="2460" y="2172"/>
                  </a:lnTo>
                  <a:lnTo>
                    <a:pt x="2452" y="2170"/>
                  </a:lnTo>
                  <a:lnTo>
                    <a:pt x="2442" y="2170"/>
                  </a:lnTo>
                  <a:lnTo>
                    <a:pt x="2418" y="2170"/>
                  </a:lnTo>
                  <a:lnTo>
                    <a:pt x="2406" y="2172"/>
                  </a:lnTo>
                  <a:lnTo>
                    <a:pt x="2396" y="2170"/>
                  </a:lnTo>
                  <a:lnTo>
                    <a:pt x="2388" y="2168"/>
                  </a:lnTo>
                  <a:lnTo>
                    <a:pt x="2380" y="2164"/>
                  </a:lnTo>
                  <a:lnTo>
                    <a:pt x="2380" y="2164"/>
                  </a:lnTo>
                  <a:lnTo>
                    <a:pt x="2380" y="572"/>
                  </a:lnTo>
                  <a:lnTo>
                    <a:pt x="2380" y="572"/>
                  </a:lnTo>
                  <a:lnTo>
                    <a:pt x="1670" y="572"/>
                  </a:lnTo>
                  <a:lnTo>
                    <a:pt x="1670" y="572"/>
                  </a:lnTo>
                  <a:lnTo>
                    <a:pt x="1668" y="540"/>
                  </a:lnTo>
                  <a:lnTo>
                    <a:pt x="1666" y="526"/>
                  </a:lnTo>
                  <a:lnTo>
                    <a:pt x="1662" y="518"/>
                  </a:lnTo>
                  <a:lnTo>
                    <a:pt x="1662" y="518"/>
                  </a:lnTo>
                  <a:lnTo>
                    <a:pt x="1496" y="518"/>
                  </a:lnTo>
                  <a:lnTo>
                    <a:pt x="1496" y="518"/>
                  </a:lnTo>
                  <a:lnTo>
                    <a:pt x="1494" y="522"/>
                  </a:lnTo>
                  <a:lnTo>
                    <a:pt x="1494" y="528"/>
                  </a:lnTo>
                  <a:lnTo>
                    <a:pt x="1494" y="546"/>
                  </a:lnTo>
                  <a:lnTo>
                    <a:pt x="1494" y="562"/>
                  </a:lnTo>
                  <a:lnTo>
                    <a:pt x="1492" y="568"/>
                  </a:lnTo>
                  <a:lnTo>
                    <a:pt x="1488" y="572"/>
                  </a:lnTo>
                  <a:lnTo>
                    <a:pt x="1488" y="572"/>
                  </a:lnTo>
                  <a:lnTo>
                    <a:pt x="1422" y="572"/>
                  </a:lnTo>
                  <a:lnTo>
                    <a:pt x="1422" y="572"/>
                  </a:lnTo>
                  <a:lnTo>
                    <a:pt x="1422" y="2520"/>
                  </a:lnTo>
                  <a:lnTo>
                    <a:pt x="1422" y="2520"/>
                  </a:lnTo>
                  <a:lnTo>
                    <a:pt x="1424" y="2556"/>
                  </a:lnTo>
                  <a:lnTo>
                    <a:pt x="1426" y="2590"/>
                  </a:lnTo>
                  <a:lnTo>
                    <a:pt x="1426" y="2604"/>
                  </a:lnTo>
                  <a:lnTo>
                    <a:pt x="1422" y="2618"/>
                  </a:lnTo>
                  <a:lnTo>
                    <a:pt x="1418" y="2628"/>
                  </a:lnTo>
                  <a:lnTo>
                    <a:pt x="1414" y="2632"/>
                  </a:lnTo>
                  <a:lnTo>
                    <a:pt x="1408" y="2636"/>
                  </a:lnTo>
                  <a:lnTo>
                    <a:pt x="1408" y="2636"/>
                  </a:lnTo>
                  <a:lnTo>
                    <a:pt x="1402" y="2410"/>
                  </a:lnTo>
                  <a:lnTo>
                    <a:pt x="1398" y="2182"/>
                  </a:lnTo>
                  <a:lnTo>
                    <a:pt x="1398" y="1950"/>
                  </a:lnTo>
                  <a:lnTo>
                    <a:pt x="1398" y="1718"/>
                  </a:lnTo>
                  <a:lnTo>
                    <a:pt x="1402" y="1252"/>
                  </a:lnTo>
                  <a:lnTo>
                    <a:pt x="1402" y="1018"/>
                  </a:lnTo>
                  <a:lnTo>
                    <a:pt x="1400" y="788"/>
                  </a:lnTo>
                  <a:lnTo>
                    <a:pt x="1400" y="788"/>
                  </a:lnTo>
                  <a:lnTo>
                    <a:pt x="1368" y="790"/>
                  </a:lnTo>
                  <a:lnTo>
                    <a:pt x="1338" y="792"/>
                  </a:lnTo>
                  <a:lnTo>
                    <a:pt x="1308" y="792"/>
                  </a:lnTo>
                  <a:lnTo>
                    <a:pt x="1280" y="790"/>
                  </a:lnTo>
                  <a:lnTo>
                    <a:pt x="1224" y="784"/>
                  </a:lnTo>
                  <a:lnTo>
                    <a:pt x="1168" y="774"/>
                  </a:lnTo>
                  <a:lnTo>
                    <a:pt x="1168" y="774"/>
                  </a:lnTo>
                  <a:lnTo>
                    <a:pt x="1146" y="752"/>
                  </a:lnTo>
                  <a:lnTo>
                    <a:pt x="1122" y="730"/>
                  </a:lnTo>
                  <a:lnTo>
                    <a:pt x="1098" y="706"/>
                  </a:lnTo>
                  <a:lnTo>
                    <a:pt x="1086" y="694"/>
                  </a:lnTo>
                  <a:lnTo>
                    <a:pt x="1074" y="680"/>
                  </a:lnTo>
                  <a:lnTo>
                    <a:pt x="1074" y="680"/>
                  </a:lnTo>
                  <a:lnTo>
                    <a:pt x="1052" y="660"/>
                  </a:lnTo>
                  <a:lnTo>
                    <a:pt x="1024" y="634"/>
                  </a:lnTo>
                  <a:lnTo>
                    <a:pt x="998" y="606"/>
                  </a:lnTo>
                  <a:lnTo>
                    <a:pt x="988" y="592"/>
                  </a:lnTo>
                  <a:lnTo>
                    <a:pt x="980" y="580"/>
                  </a:lnTo>
                  <a:lnTo>
                    <a:pt x="980" y="580"/>
                  </a:lnTo>
                  <a:lnTo>
                    <a:pt x="976" y="552"/>
                  </a:lnTo>
                  <a:lnTo>
                    <a:pt x="974" y="500"/>
                  </a:lnTo>
                  <a:lnTo>
                    <a:pt x="968" y="340"/>
                  </a:lnTo>
                  <a:lnTo>
                    <a:pt x="966" y="248"/>
                  </a:lnTo>
                  <a:lnTo>
                    <a:pt x="966" y="156"/>
                  </a:lnTo>
                  <a:lnTo>
                    <a:pt x="968" y="7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66" y="68"/>
                  </a:lnTo>
                  <a:lnTo>
                    <a:pt x="962" y="136"/>
                  </a:lnTo>
                  <a:lnTo>
                    <a:pt x="958" y="204"/>
                  </a:lnTo>
                  <a:lnTo>
                    <a:pt x="958" y="272"/>
                  </a:lnTo>
                  <a:lnTo>
                    <a:pt x="958" y="414"/>
                  </a:lnTo>
                  <a:lnTo>
                    <a:pt x="958" y="556"/>
                  </a:lnTo>
                  <a:lnTo>
                    <a:pt x="958" y="556"/>
                  </a:lnTo>
                  <a:lnTo>
                    <a:pt x="944" y="562"/>
                  </a:lnTo>
                  <a:lnTo>
                    <a:pt x="940" y="566"/>
                  </a:lnTo>
                  <a:lnTo>
                    <a:pt x="936" y="570"/>
                  </a:lnTo>
                  <a:lnTo>
                    <a:pt x="934" y="576"/>
                  </a:lnTo>
                  <a:lnTo>
                    <a:pt x="934" y="580"/>
                  </a:lnTo>
                  <a:lnTo>
                    <a:pt x="936" y="596"/>
                  </a:lnTo>
                  <a:lnTo>
                    <a:pt x="936" y="596"/>
                  </a:lnTo>
                  <a:lnTo>
                    <a:pt x="926" y="602"/>
                  </a:lnTo>
                  <a:lnTo>
                    <a:pt x="914" y="612"/>
                  </a:lnTo>
                  <a:lnTo>
                    <a:pt x="894" y="634"/>
                  </a:lnTo>
                  <a:lnTo>
                    <a:pt x="872" y="662"/>
                  </a:lnTo>
                  <a:lnTo>
                    <a:pt x="852" y="690"/>
                  </a:lnTo>
                  <a:lnTo>
                    <a:pt x="830" y="718"/>
                  </a:lnTo>
                  <a:lnTo>
                    <a:pt x="808" y="744"/>
                  </a:lnTo>
                  <a:lnTo>
                    <a:pt x="798" y="754"/>
                  </a:lnTo>
                  <a:lnTo>
                    <a:pt x="786" y="762"/>
                  </a:lnTo>
                  <a:lnTo>
                    <a:pt x="774" y="770"/>
                  </a:lnTo>
                  <a:lnTo>
                    <a:pt x="762" y="774"/>
                  </a:lnTo>
                  <a:lnTo>
                    <a:pt x="762" y="774"/>
                  </a:lnTo>
                  <a:lnTo>
                    <a:pt x="752" y="776"/>
                  </a:lnTo>
                  <a:lnTo>
                    <a:pt x="740" y="776"/>
                  </a:lnTo>
                  <a:lnTo>
                    <a:pt x="720" y="776"/>
                  </a:lnTo>
                  <a:lnTo>
                    <a:pt x="700" y="774"/>
                  </a:lnTo>
                  <a:lnTo>
                    <a:pt x="682" y="774"/>
                  </a:lnTo>
                  <a:lnTo>
                    <a:pt x="668" y="788"/>
                  </a:lnTo>
                  <a:lnTo>
                    <a:pt x="668" y="788"/>
                  </a:lnTo>
                  <a:lnTo>
                    <a:pt x="650" y="792"/>
                  </a:lnTo>
                  <a:lnTo>
                    <a:pt x="634" y="794"/>
                  </a:lnTo>
                  <a:lnTo>
                    <a:pt x="616" y="794"/>
                  </a:lnTo>
                  <a:lnTo>
                    <a:pt x="596" y="792"/>
                  </a:lnTo>
                  <a:lnTo>
                    <a:pt x="558" y="788"/>
                  </a:lnTo>
                  <a:lnTo>
                    <a:pt x="53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2" y="1114"/>
                  </a:lnTo>
                  <a:lnTo>
                    <a:pt x="512" y="1440"/>
                  </a:lnTo>
                  <a:lnTo>
                    <a:pt x="512" y="1766"/>
                  </a:lnTo>
                  <a:lnTo>
                    <a:pt x="508" y="2086"/>
                  </a:lnTo>
                  <a:lnTo>
                    <a:pt x="508" y="2086"/>
                  </a:lnTo>
                  <a:lnTo>
                    <a:pt x="478" y="2086"/>
                  </a:lnTo>
                  <a:lnTo>
                    <a:pt x="478" y="2086"/>
                  </a:lnTo>
                  <a:lnTo>
                    <a:pt x="476" y="2086"/>
                  </a:lnTo>
                  <a:lnTo>
                    <a:pt x="474" y="2084"/>
                  </a:lnTo>
                  <a:lnTo>
                    <a:pt x="474" y="2080"/>
                  </a:lnTo>
                  <a:lnTo>
                    <a:pt x="474" y="2064"/>
                  </a:lnTo>
                  <a:lnTo>
                    <a:pt x="474" y="2058"/>
                  </a:lnTo>
                  <a:lnTo>
                    <a:pt x="474" y="2050"/>
                  </a:lnTo>
                  <a:lnTo>
                    <a:pt x="470" y="2048"/>
                  </a:lnTo>
                  <a:lnTo>
                    <a:pt x="464" y="2048"/>
                  </a:lnTo>
                  <a:lnTo>
                    <a:pt x="464" y="2048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2226"/>
                  </a:lnTo>
                  <a:lnTo>
                    <a:pt x="0" y="2226"/>
                  </a:lnTo>
                  <a:lnTo>
                    <a:pt x="26" y="2262"/>
                  </a:lnTo>
                  <a:lnTo>
                    <a:pt x="54" y="2300"/>
                  </a:lnTo>
                  <a:lnTo>
                    <a:pt x="82" y="2336"/>
                  </a:lnTo>
                  <a:lnTo>
                    <a:pt x="112" y="2370"/>
                  </a:lnTo>
                  <a:lnTo>
                    <a:pt x="142" y="2406"/>
                  </a:lnTo>
                  <a:lnTo>
                    <a:pt x="174" y="2438"/>
                  </a:lnTo>
                  <a:lnTo>
                    <a:pt x="206" y="2470"/>
                  </a:lnTo>
                  <a:lnTo>
                    <a:pt x="240" y="2502"/>
                  </a:lnTo>
                  <a:lnTo>
                    <a:pt x="274" y="2532"/>
                  </a:lnTo>
                  <a:lnTo>
                    <a:pt x="310" y="2562"/>
                  </a:lnTo>
                  <a:lnTo>
                    <a:pt x="346" y="2590"/>
                  </a:lnTo>
                  <a:lnTo>
                    <a:pt x="384" y="2616"/>
                  </a:lnTo>
                  <a:lnTo>
                    <a:pt x="422" y="2644"/>
                  </a:lnTo>
                  <a:lnTo>
                    <a:pt x="460" y="2668"/>
                  </a:lnTo>
                  <a:lnTo>
                    <a:pt x="500" y="2692"/>
                  </a:lnTo>
                  <a:lnTo>
                    <a:pt x="540" y="2714"/>
                  </a:lnTo>
                  <a:lnTo>
                    <a:pt x="580" y="2736"/>
                  </a:lnTo>
                  <a:lnTo>
                    <a:pt x="622" y="2756"/>
                  </a:lnTo>
                  <a:lnTo>
                    <a:pt x="664" y="2776"/>
                  </a:lnTo>
                  <a:lnTo>
                    <a:pt x="708" y="2792"/>
                  </a:lnTo>
                  <a:lnTo>
                    <a:pt x="752" y="2810"/>
                  </a:lnTo>
                  <a:lnTo>
                    <a:pt x="796" y="2824"/>
                  </a:lnTo>
                  <a:lnTo>
                    <a:pt x="840" y="2838"/>
                  </a:lnTo>
                  <a:lnTo>
                    <a:pt x="886" y="2850"/>
                  </a:lnTo>
                  <a:lnTo>
                    <a:pt x="932" y="2862"/>
                  </a:lnTo>
                  <a:lnTo>
                    <a:pt x="980" y="2872"/>
                  </a:lnTo>
                  <a:lnTo>
                    <a:pt x="1026" y="2880"/>
                  </a:lnTo>
                  <a:lnTo>
                    <a:pt x="1074" y="2886"/>
                  </a:lnTo>
                  <a:lnTo>
                    <a:pt x="1122" y="2892"/>
                  </a:lnTo>
                  <a:lnTo>
                    <a:pt x="1170" y="2896"/>
                  </a:lnTo>
                  <a:lnTo>
                    <a:pt x="1220" y="2898"/>
                  </a:lnTo>
                  <a:lnTo>
                    <a:pt x="1268" y="2898"/>
                  </a:lnTo>
                  <a:lnTo>
                    <a:pt x="1268" y="2898"/>
                  </a:lnTo>
                  <a:lnTo>
                    <a:pt x="1336" y="2898"/>
                  </a:lnTo>
                  <a:lnTo>
                    <a:pt x="1402" y="2894"/>
                  </a:lnTo>
                  <a:lnTo>
                    <a:pt x="1466" y="2886"/>
                  </a:lnTo>
                  <a:lnTo>
                    <a:pt x="1532" y="2876"/>
                  </a:lnTo>
                  <a:lnTo>
                    <a:pt x="1594" y="2864"/>
                  </a:lnTo>
                  <a:lnTo>
                    <a:pt x="1658" y="2850"/>
                  </a:lnTo>
                  <a:lnTo>
                    <a:pt x="1718" y="2832"/>
                  </a:lnTo>
                  <a:lnTo>
                    <a:pt x="1780" y="2812"/>
                  </a:lnTo>
                  <a:lnTo>
                    <a:pt x="1838" y="2790"/>
                  </a:lnTo>
                  <a:lnTo>
                    <a:pt x="1896" y="2764"/>
                  </a:lnTo>
                  <a:lnTo>
                    <a:pt x="1954" y="2738"/>
                  </a:lnTo>
                  <a:lnTo>
                    <a:pt x="2010" y="2708"/>
                  </a:lnTo>
                  <a:lnTo>
                    <a:pt x="2064" y="2676"/>
                  </a:lnTo>
                  <a:lnTo>
                    <a:pt x="2116" y="2644"/>
                  </a:lnTo>
                  <a:lnTo>
                    <a:pt x="2168" y="2608"/>
                  </a:lnTo>
                  <a:lnTo>
                    <a:pt x="2218" y="2570"/>
                  </a:lnTo>
                  <a:lnTo>
                    <a:pt x="2266" y="2530"/>
                  </a:lnTo>
                  <a:lnTo>
                    <a:pt x="2312" y="2490"/>
                  </a:lnTo>
                  <a:lnTo>
                    <a:pt x="2356" y="2446"/>
                  </a:lnTo>
                  <a:lnTo>
                    <a:pt x="2400" y="2400"/>
                  </a:lnTo>
                  <a:lnTo>
                    <a:pt x="2440" y="2354"/>
                  </a:lnTo>
                  <a:lnTo>
                    <a:pt x="2480" y="2306"/>
                  </a:lnTo>
                  <a:lnTo>
                    <a:pt x="2516" y="2256"/>
                  </a:lnTo>
                  <a:lnTo>
                    <a:pt x="2552" y="2204"/>
                  </a:lnTo>
                  <a:lnTo>
                    <a:pt x="2586" y="2150"/>
                  </a:lnTo>
                  <a:lnTo>
                    <a:pt x="2616" y="2096"/>
                  </a:lnTo>
                  <a:lnTo>
                    <a:pt x="2646" y="2040"/>
                  </a:lnTo>
                  <a:lnTo>
                    <a:pt x="2672" y="1984"/>
                  </a:lnTo>
                  <a:lnTo>
                    <a:pt x="2696" y="1926"/>
                  </a:lnTo>
                  <a:lnTo>
                    <a:pt x="2718" y="1866"/>
                  </a:lnTo>
                  <a:lnTo>
                    <a:pt x="2738" y="1804"/>
                  </a:lnTo>
                  <a:lnTo>
                    <a:pt x="2754" y="1744"/>
                  </a:lnTo>
                  <a:lnTo>
                    <a:pt x="2754" y="1744"/>
                  </a:lnTo>
                  <a:lnTo>
                    <a:pt x="2754" y="1730"/>
                  </a:lnTo>
                  <a:lnTo>
                    <a:pt x="2756" y="1716"/>
                  </a:lnTo>
                  <a:lnTo>
                    <a:pt x="2758" y="1692"/>
                  </a:lnTo>
                  <a:lnTo>
                    <a:pt x="2758" y="1692"/>
                  </a:lnTo>
                  <a:close/>
                  <a:moveTo>
                    <a:pt x="972" y="618"/>
                  </a:moveTo>
                  <a:lnTo>
                    <a:pt x="972" y="618"/>
                  </a:lnTo>
                  <a:lnTo>
                    <a:pt x="994" y="634"/>
                  </a:lnTo>
                  <a:lnTo>
                    <a:pt x="1016" y="652"/>
                  </a:lnTo>
                  <a:lnTo>
                    <a:pt x="1060" y="694"/>
                  </a:lnTo>
                  <a:lnTo>
                    <a:pt x="1100" y="734"/>
                  </a:lnTo>
                  <a:lnTo>
                    <a:pt x="1132" y="774"/>
                  </a:lnTo>
                  <a:lnTo>
                    <a:pt x="1132" y="774"/>
                  </a:lnTo>
                  <a:lnTo>
                    <a:pt x="972" y="774"/>
                  </a:lnTo>
                  <a:lnTo>
                    <a:pt x="972" y="774"/>
                  </a:lnTo>
                  <a:lnTo>
                    <a:pt x="972" y="618"/>
                  </a:lnTo>
                  <a:lnTo>
                    <a:pt x="972" y="618"/>
                  </a:lnTo>
                  <a:close/>
                  <a:moveTo>
                    <a:pt x="802" y="2284"/>
                  </a:moveTo>
                  <a:lnTo>
                    <a:pt x="670" y="2284"/>
                  </a:lnTo>
                  <a:lnTo>
                    <a:pt x="670" y="2152"/>
                  </a:lnTo>
                  <a:lnTo>
                    <a:pt x="802" y="2152"/>
                  </a:lnTo>
                  <a:lnTo>
                    <a:pt x="802" y="2284"/>
                  </a:lnTo>
                  <a:close/>
                  <a:moveTo>
                    <a:pt x="802" y="2056"/>
                  </a:moveTo>
                  <a:lnTo>
                    <a:pt x="670" y="2056"/>
                  </a:lnTo>
                  <a:lnTo>
                    <a:pt x="670" y="1924"/>
                  </a:lnTo>
                  <a:lnTo>
                    <a:pt x="802" y="1924"/>
                  </a:lnTo>
                  <a:lnTo>
                    <a:pt x="802" y="2056"/>
                  </a:lnTo>
                  <a:close/>
                  <a:moveTo>
                    <a:pt x="802" y="1828"/>
                  </a:moveTo>
                  <a:lnTo>
                    <a:pt x="670" y="1828"/>
                  </a:lnTo>
                  <a:lnTo>
                    <a:pt x="670" y="1696"/>
                  </a:lnTo>
                  <a:lnTo>
                    <a:pt x="802" y="1696"/>
                  </a:lnTo>
                  <a:lnTo>
                    <a:pt x="802" y="1828"/>
                  </a:lnTo>
                  <a:close/>
                  <a:moveTo>
                    <a:pt x="802" y="1600"/>
                  </a:moveTo>
                  <a:lnTo>
                    <a:pt x="670" y="1600"/>
                  </a:lnTo>
                  <a:lnTo>
                    <a:pt x="670" y="1468"/>
                  </a:lnTo>
                  <a:lnTo>
                    <a:pt x="802" y="1468"/>
                  </a:lnTo>
                  <a:lnTo>
                    <a:pt x="802" y="1600"/>
                  </a:lnTo>
                  <a:close/>
                  <a:moveTo>
                    <a:pt x="802" y="1372"/>
                  </a:moveTo>
                  <a:lnTo>
                    <a:pt x="670" y="1372"/>
                  </a:lnTo>
                  <a:lnTo>
                    <a:pt x="670" y="1240"/>
                  </a:lnTo>
                  <a:lnTo>
                    <a:pt x="802" y="1240"/>
                  </a:lnTo>
                  <a:lnTo>
                    <a:pt x="802" y="1372"/>
                  </a:lnTo>
                  <a:close/>
                  <a:moveTo>
                    <a:pt x="802" y="1144"/>
                  </a:moveTo>
                  <a:lnTo>
                    <a:pt x="670" y="1144"/>
                  </a:lnTo>
                  <a:lnTo>
                    <a:pt x="670" y="1012"/>
                  </a:lnTo>
                  <a:lnTo>
                    <a:pt x="802" y="1012"/>
                  </a:lnTo>
                  <a:lnTo>
                    <a:pt x="802" y="1144"/>
                  </a:lnTo>
                  <a:close/>
                  <a:moveTo>
                    <a:pt x="864" y="696"/>
                  </a:moveTo>
                  <a:lnTo>
                    <a:pt x="864" y="696"/>
                  </a:lnTo>
                  <a:lnTo>
                    <a:pt x="884" y="678"/>
                  </a:lnTo>
                  <a:lnTo>
                    <a:pt x="902" y="658"/>
                  </a:lnTo>
                  <a:lnTo>
                    <a:pt x="936" y="618"/>
                  </a:lnTo>
                  <a:lnTo>
                    <a:pt x="936" y="618"/>
                  </a:lnTo>
                  <a:lnTo>
                    <a:pt x="940" y="636"/>
                  </a:lnTo>
                  <a:lnTo>
                    <a:pt x="942" y="656"/>
                  </a:lnTo>
                  <a:lnTo>
                    <a:pt x="942" y="696"/>
                  </a:lnTo>
                  <a:lnTo>
                    <a:pt x="942" y="736"/>
                  </a:lnTo>
                  <a:lnTo>
                    <a:pt x="942" y="756"/>
                  </a:lnTo>
                  <a:lnTo>
                    <a:pt x="944" y="774"/>
                  </a:lnTo>
                  <a:lnTo>
                    <a:pt x="944" y="774"/>
                  </a:lnTo>
                  <a:lnTo>
                    <a:pt x="806" y="774"/>
                  </a:lnTo>
                  <a:lnTo>
                    <a:pt x="806" y="774"/>
                  </a:lnTo>
                  <a:lnTo>
                    <a:pt x="806" y="766"/>
                  </a:lnTo>
                  <a:lnTo>
                    <a:pt x="808" y="758"/>
                  </a:lnTo>
                  <a:lnTo>
                    <a:pt x="814" y="750"/>
                  </a:lnTo>
                  <a:lnTo>
                    <a:pt x="824" y="740"/>
                  </a:lnTo>
                  <a:lnTo>
                    <a:pt x="844" y="718"/>
                  </a:lnTo>
                  <a:lnTo>
                    <a:pt x="854" y="708"/>
                  </a:lnTo>
                  <a:lnTo>
                    <a:pt x="864" y="696"/>
                  </a:lnTo>
                  <a:lnTo>
                    <a:pt x="864" y="696"/>
                  </a:lnTo>
                  <a:close/>
                  <a:moveTo>
                    <a:pt x="1026" y="2670"/>
                  </a:moveTo>
                  <a:lnTo>
                    <a:pt x="894" y="2670"/>
                  </a:lnTo>
                  <a:lnTo>
                    <a:pt x="894" y="2380"/>
                  </a:lnTo>
                  <a:lnTo>
                    <a:pt x="1026" y="2380"/>
                  </a:lnTo>
                  <a:lnTo>
                    <a:pt x="1026" y="2670"/>
                  </a:lnTo>
                  <a:close/>
                  <a:moveTo>
                    <a:pt x="1026" y="2284"/>
                  </a:moveTo>
                  <a:lnTo>
                    <a:pt x="894" y="2284"/>
                  </a:lnTo>
                  <a:lnTo>
                    <a:pt x="894" y="2152"/>
                  </a:lnTo>
                  <a:lnTo>
                    <a:pt x="1026" y="2152"/>
                  </a:lnTo>
                  <a:lnTo>
                    <a:pt x="1026" y="2284"/>
                  </a:lnTo>
                  <a:close/>
                  <a:moveTo>
                    <a:pt x="1026" y="2056"/>
                  </a:moveTo>
                  <a:lnTo>
                    <a:pt x="894" y="2056"/>
                  </a:lnTo>
                  <a:lnTo>
                    <a:pt x="894" y="1924"/>
                  </a:lnTo>
                  <a:lnTo>
                    <a:pt x="1026" y="1924"/>
                  </a:lnTo>
                  <a:lnTo>
                    <a:pt x="1026" y="2056"/>
                  </a:lnTo>
                  <a:close/>
                  <a:moveTo>
                    <a:pt x="1026" y="1828"/>
                  </a:moveTo>
                  <a:lnTo>
                    <a:pt x="894" y="1828"/>
                  </a:lnTo>
                  <a:lnTo>
                    <a:pt x="894" y="1696"/>
                  </a:lnTo>
                  <a:lnTo>
                    <a:pt x="1026" y="1696"/>
                  </a:lnTo>
                  <a:lnTo>
                    <a:pt x="1026" y="1828"/>
                  </a:lnTo>
                  <a:close/>
                  <a:moveTo>
                    <a:pt x="1026" y="1600"/>
                  </a:moveTo>
                  <a:lnTo>
                    <a:pt x="894" y="1600"/>
                  </a:lnTo>
                  <a:lnTo>
                    <a:pt x="894" y="1468"/>
                  </a:lnTo>
                  <a:lnTo>
                    <a:pt x="1026" y="1468"/>
                  </a:lnTo>
                  <a:lnTo>
                    <a:pt x="1026" y="1600"/>
                  </a:lnTo>
                  <a:close/>
                  <a:moveTo>
                    <a:pt x="1026" y="1372"/>
                  </a:moveTo>
                  <a:lnTo>
                    <a:pt x="894" y="1372"/>
                  </a:lnTo>
                  <a:lnTo>
                    <a:pt x="894" y="1240"/>
                  </a:lnTo>
                  <a:lnTo>
                    <a:pt x="1026" y="1240"/>
                  </a:lnTo>
                  <a:lnTo>
                    <a:pt x="1026" y="1372"/>
                  </a:lnTo>
                  <a:close/>
                  <a:moveTo>
                    <a:pt x="1026" y="1144"/>
                  </a:moveTo>
                  <a:lnTo>
                    <a:pt x="894" y="1144"/>
                  </a:lnTo>
                  <a:lnTo>
                    <a:pt x="894" y="1012"/>
                  </a:lnTo>
                  <a:lnTo>
                    <a:pt x="1026" y="1012"/>
                  </a:lnTo>
                  <a:lnTo>
                    <a:pt x="1026" y="1144"/>
                  </a:lnTo>
                  <a:close/>
                  <a:moveTo>
                    <a:pt x="1252" y="2284"/>
                  </a:moveTo>
                  <a:lnTo>
                    <a:pt x="1118" y="2284"/>
                  </a:lnTo>
                  <a:lnTo>
                    <a:pt x="1118" y="2152"/>
                  </a:lnTo>
                  <a:lnTo>
                    <a:pt x="1252" y="2152"/>
                  </a:lnTo>
                  <a:lnTo>
                    <a:pt x="1252" y="2284"/>
                  </a:lnTo>
                  <a:close/>
                  <a:moveTo>
                    <a:pt x="1252" y="2056"/>
                  </a:moveTo>
                  <a:lnTo>
                    <a:pt x="1118" y="2056"/>
                  </a:lnTo>
                  <a:lnTo>
                    <a:pt x="1118" y="1924"/>
                  </a:lnTo>
                  <a:lnTo>
                    <a:pt x="1252" y="1924"/>
                  </a:lnTo>
                  <a:lnTo>
                    <a:pt x="1252" y="2056"/>
                  </a:lnTo>
                  <a:close/>
                  <a:moveTo>
                    <a:pt x="1252" y="1828"/>
                  </a:moveTo>
                  <a:lnTo>
                    <a:pt x="1118" y="1828"/>
                  </a:lnTo>
                  <a:lnTo>
                    <a:pt x="1118" y="1696"/>
                  </a:lnTo>
                  <a:lnTo>
                    <a:pt x="1252" y="1696"/>
                  </a:lnTo>
                  <a:lnTo>
                    <a:pt x="1252" y="1828"/>
                  </a:lnTo>
                  <a:close/>
                  <a:moveTo>
                    <a:pt x="1252" y="1600"/>
                  </a:moveTo>
                  <a:lnTo>
                    <a:pt x="1118" y="1600"/>
                  </a:lnTo>
                  <a:lnTo>
                    <a:pt x="1118" y="1468"/>
                  </a:lnTo>
                  <a:lnTo>
                    <a:pt x="1252" y="1468"/>
                  </a:lnTo>
                  <a:lnTo>
                    <a:pt x="1252" y="1600"/>
                  </a:lnTo>
                  <a:close/>
                  <a:moveTo>
                    <a:pt x="1252" y="1372"/>
                  </a:moveTo>
                  <a:lnTo>
                    <a:pt x="1118" y="1372"/>
                  </a:lnTo>
                  <a:lnTo>
                    <a:pt x="1118" y="1240"/>
                  </a:lnTo>
                  <a:lnTo>
                    <a:pt x="1252" y="1240"/>
                  </a:lnTo>
                  <a:lnTo>
                    <a:pt x="1252" y="1372"/>
                  </a:lnTo>
                  <a:close/>
                  <a:moveTo>
                    <a:pt x="1252" y="1144"/>
                  </a:moveTo>
                  <a:lnTo>
                    <a:pt x="1118" y="1144"/>
                  </a:lnTo>
                  <a:lnTo>
                    <a:pt x="1118" y="1012"/>
                  </a:lnTo>
                  <a:lnTo>
                    <a:pt x="1252" y="1012"/>
                  </a:lnTo>
                  <a:lnTo>
                    <a:pt x="1252" y="1144"/>
                  </a:lnTo>
                  <a:close/>
                  <a:moveTo>
                    <a:pt x="1726" y="2284"/>
                  </a:moveTo>
                  <a:lnTo>
                    <a:pt x="1594" y="2284"/>
                  </a:lnTo>
                  <a:lnTo>
                    <a:pt x="1594" y="2152"/>
                  </a:lnTo>
                  <a:lnTo>
                    <a:pt x="1726" y="2152"/>
                  </a:lnTo>
                  <a:lnTo>
                    <a:pt x="1726" y="2284"/>
                  </a:lnTo>
                  <a:close/>
                  <a:moveTo>
                    <a:pt x="1726" y="2056"/>
                  </a:moveTo>
                  <a:lnTo>
                    <a:pt x="1594" y="2056"/>
                  </a:lnTo>
                  <a:lnTo>
                    <a:pt x="1594" y="1924"/>
                  </a:lnTo>
                  <a:lnTo>
                    <a:pt x="1726" y="1924"/>
                  </a:lnTo>
                  <a:lnTo>
                    <a:pt x="1726" y="2056"/>
                  </a:lnTo>
                  <a:close/>
                  <a:moveTo>
                    <a:pt x="1726" y="1828"/>
                  </a:moveTo>
                  <a:lnTo>
                    <a:pt x="1594" y="1828"/>
                  </a:lnTo>
                  <a:lnTo>
                    <a:pt x="1594" y="1696"/>
                  </a:lnTo>
                  <a:lnTo>
                    <a:pt x="1726" y="1696"/>
                  </a:lnTo>
                  <a:lnTo>
                    <a:pt x="1726" y="1828"/>
                  </a:lnTo>
                  <a:close/>
                  <a:moveTo>
                    <a:pt x="1726" y="1600"/>
                  </a:moveTo>
                  <a:lnTo>
                    <a:pt x="1594" y="1600"/>
                  </a:lnTo>
                  <a:lnTo>
                    <a:pt x="1594" y="1468"/>
                  </a:lnTo>
                  <a:lnTo>
                    <a:pt x="1726" y="1468"/>
                  </a:lnTo>
                  <a:lnTo>
                    <a:pt x="1726" y="1600"/>
                  </a:lnTo>
                  <a:close/>
                  <a:moveTo>
                    <a:pt x="1726" y="1372"/>
                  </a:moveTo>
                  <a:lnTo>
                    <a:pt x="1594" y="1372"/>
                  </a:lnTo>
                  <a:lnTo>
                    <a:pt x="1594" y="1240"/>
                  </a:lnTo>
                  <a:lnTo>
                    <a:pt x="1726" y="1240"/>
                  </a:lnTo>
                  <a:lnTo>
                    <a:pt x="1726" y="1372"/>
                  </a:lnTo>
                  <a:close/>
                  <a:moveTo>
                    <a:pt x="1726" y="1144"/>
                  </a:moveTo>
                  <a:lnTo>
                    <a:pt x="1594" y="1144"/>
                  </a:lnTo>
                  <a:lnTo>
                    <a:pt x="1594" y="1012"/>
                  </a:lnTo>
                  <a:lnTo>
                    <a:pt x="1726" y="1012"/>
                  </a:lnTo>
                  <a:lnTo>
                    <a:pt x="1726" y="1144"/>
                  </a:lnTo>
                  <a:close/>
                  <a:moveTo>
                    <a:pt x="1726" y="916"/>
                  </a:moveTo>
                  <a:lnTo>
                    <a:pt x="1594" y="916"/>
                  </a:lnTo>
                  <a:lnTo>
                    <a:pt x="1594" y="782"/>
                  </a:lnTo>
                  <a:lnTo>
                    <a:pt x="1726" y="782"/>
                  </a:lnTo>
                  <a:lnTo>
                    <a:pt x="1726" y="916"/>
                  </a:lnTo>
                  <a:close/>
                  <a:moveTo>
                    <a:pt x="1950" y="2670"/>
                  </a:moveTo>
                  <a:lnTo>
                    <a:pt x="1818" y="2670"/>
                  </a:lnTo>
                  <a:lnTo>
                    <a:pt x="1818" y="2380"/>
                  </a:lnTo>
                  <a:lnTo>
                    <a:pt x="1950" y="2380"/>
                  </a:lnTo>
                  <a:lnTo>
                    <a:pt x="1950" y="2670"/>
                  </a:lnTo>
                  <a:close/>
                  <a:moveTo>
                    <a:pt x="1950" y="2284"/>
                  </a:moveTo>
                  <a:lnTo>
                    <a:pt x="1818" y="2284"/>
                  </a:lnTo>
                  <a:lnTo>
                    <a:pt x="1818" y="2152"/>
                  </a:lnTo>
                  <a:lnTo>
                    <a:pt x="1950" y="2152"/>
                  </a:lnTo>
                  <a:lnTo>
                    <a:pt x="1950" y="2284"/>
                  </a:lnTo>
                  <a:close/>
                  <a:moveTo>
                    <a:pt x="1950" y="2056"/>
                  </a:moveTo>
                  <a:lnTo>
                    <a:pt x="1818" y="2056"/>
                  </a:lnTo>
                  <a:lnTo>
                    <a:pt x="1818" y="1924"/>
                  </a:lnTo>
                  <a:lnTo>
                    <a:pt x="1950" y="1924"/>
                  </a:lnTo>
                  <a:lnTo>
                    <a:pt x="1950" y="2056"/>
                  </a:lnTo>
                  <a:close/>
                  <a:moveTo>
                    <a:pt x="1950" y="1828"/>
                  </a:moveTo>
                  <a:lnTo>
                    <a:pt x="1818" y="1828"/>
                  </a:lnTo>
                  <a:lnTo>
                    <a:pt x="1818" y="1696"/>
                  </a:lnTo>
                  <a:lnTo>
                    <a:pt x="1950" y="1696"/>
                  </a:lnTo>
                  <a:lnTo>
                    <a:pt x="1950" y="1828"/>
                  </a:lnTo>
                  <a:close/>
                  <a:moveTo>
                    <a:pt x="1950" y="1600"/>
                  </a:moveTo>
                  <a:lnTo>
                    <a:pt x="1818" y="1600"/>
                  </a:lnTo>
                  <a:lnTo>
                    <a:pt x="1818" y="1468"/>
                  </a:lnTo>
                  <a:lnTo>
                    <a:pt x="1950" y="1468"/>
                  </a:lnTo>
                  <a:lnTo>
                    <a:pt x="1950" y="1600"/>
                  </a:lnTo>
                  <a:close/>
                  <a:moveTo>
                    <a:pt x="1950" y="1372"/>
                  </a:moveTo>
                  <a:lnTo>
                    <a:pt x="1818" y="1372"/>
                  </a:lnTo>
                  <a:lnTo>
                    <a:pt x="1818" y="1240"/>
                  </a:lnTo>
                  <a:lnTo>
                    <a:pt x="1950" y="1240"/>
                  </a:lnTo>
                  <a:lnTo>
                    <a:pt x="1950" y="1372"/>
                  </a:lnTo>
                  <a:close/>
                  <a:moveTo>
                    <a:pt x="1950" y="1144"/>
                  </a:moveTo>
                  <a:lnTo>
                    <a:pt x="1818" y="1144"/>
                  </a:lnTo>
                  <a:lnTo>
                    <a:pt x="1818" y="1012"/>
                  </a:lnTo>
                  <a:lnTo>
                    <a:pt x="1950" y="1012"/>
                  </a:lnTo>
                  <a:lnTo>
                    <a:pt x="1950" y="1144"/>
                  </a:lnTo>
                  <a:close/>
                  <a:moveTo>
                    <a:pt x="1950" y="916"/>
                  </a:moveTo>
                  <a:lnTo>
                    <a:pt x="1818" y="916"/>
                  </a:lnTo>
                  <a:lnTo>
                    <a:pt x="1818" y="782"/>
                  </a:lnTo>
                  <a:lnTo>
                    <a:pt x="1950" y="782"/>
                  </a:lnTo>
                  <a:lnTo>
                    <a:pt x="1950" y="916"/>
                  </a:lnTo>
                  <a:close/>
                  <a:moveTo>
                    <a:pt x="2176" y="2284"/>
                  </a:moveTo>
                  <a:lnTo>
                    <a:pt x="2042" y="2284"/>
                  </a:lnTo>
                  <a:lnTo>
                    <a:pt x="2042" y="2152"/>
                  </a:lnTo>
                  <a:lnTo>
                    <a:pt x="2176" y="2152"/>
                  </a:lnTo>
                  <a:lnTo>
                    <a:pt x="2176" y="2284"/>
                  </a:lnTo>
                  <a:close/>
                  <a:moveTo>
                    <a:pt x="2176" y="2056"/>
                  </a:moveTo>
                  <a:lnTo>
                    <a:pt x="2042" y="2056"/>
                  </a:lnTo>
                  <a:lnTo>
                    <a:pt x="2042" y="1924"/>
                  </a:lnTo>
                  <a:lnTo>
                    <a:pt x="2176" y="1924"/>
                  </a:lnTo>
                  <a:lnTo>
                    <a:pt x="2176" y="2056"/>
                  </a:lnTo>
                  <a:close/>
                  <a:moveTo>
                    <a:pt x="2176" y="1828"/>
                  </a:moveTo>
                  <a:lnTo>
                    <a:pt x="2042" y="1828"/>
                  </a:lnTo>
                  <a:lnTo>
                    <a:pt x="2042" y="1696"/>
                  </a:lnTo>
                  <a:lnTo>
                    <a:pt x="2176" y="1696"/>
                  </a:lnTo>
                  <a:lnTo>
                    <a:pt x="2176" y="1828"/>
                  </a:lnTo>
                  <a:close/>
                  <a:moveTo>
                    <a:pt x="2176" y="1600"/>
                  </a:moveTo>
                  <a:lnTo>
                    <a:pt x="2042" y="1600"/>
                  </a:lnTo>
                  <a:lnTo>
                    <a:pt x="2042" y="1468"/>
                  </a:lnTo>
                  <a:lnTo>
                    <a:pt x="2176" y="1468"/>
                  </a:lnTo>
                  <a:lnTo>
                    <a:pt x="2176" y="1600"/>
                  </a:lnTo>
                  <a:close/>
                  <a:moveTo>
                    <a:pt x="2176" y="1372"/>
                  </a:moveTo>
                  <a:lnTo>
                    <a:pt x="2042" y="1372"/>
                  </a:lnTo>
                  <a:lnTo>
                    <a:pt x="2042" y="1240"/>
                  </a:lnTo>
                  <a:lnTo>
                    <a:pt x="2176" y="1240"/>
                  </a:lnTo>
                  <a:lnTo>
                    <a:pt x="2176" y="1372"/>
                  </a:lnTo>
                  <a:close/>
                  <a:moveTo>
                    <a:pt x="2176" y="1144"/>
                  </a:moveTo>
                  <a:lnTo>
                    <a:pt x="2042" y="1144"/>
                  </a:lnTo>
                  <a:lnTo>
                    <a:pt x="2042" y="1012"/>
                  </a:lnTo>
                  <a:lnTo>
                    <a:pt x="2176" y="1012"/>
                  </a:lnTo>
                  <a:lnTo>
                    <a:pt x="2176" y="1144"/>
                  </a:lnTo>
                  <a:close/>
                  <a:moveTo>
                    <a:pt x="2176" y="916"/>
                  </a:moveTo>
                  <a:lnTo>
                    <a:pt x="2042" y="916"/>
                  </a:lnTo>
                  <a:lnTo>
                    <a:pt x="2042" y="782"/>
                  </a:lnTo>
                  <a:lnTo>
                    <a:pt x="2176" y="782"/>
                  </a:lnTo>
                  <a:lnTo>
                    <a:pt x="2176" y="9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</p:grpSp>
      <p:grpSp>
        <p:nvGrpSpPr>
          <p:cNvPr id="105" name="Group 4"/>
          <p:cNvGrpSpPr/>
          <p:nvPr/>
        </p:nvGrpSpPr>
        <p:grpSpPr>
          <a:xfrm>
            <a:off x="5106420" y="2089429"/>
            <a:ext cx="457538" cy="462378"/>
            <a:chOff x="1320817" y="2265179"/>
            <a:chExt cx="612775" cy="612775"/>
          </a:xfrm>
        </p:grpSpPr>
        <p:sp>
          <p:nvSpPr>
            <p:cNvPr id="106" name="Oval 525"/>
            <p:cNvSpPr/>
            <p:nvPr/>
          </p:nvSpPr>
          <p:spPr bwMode="ltGray">
            <a:xfrm>
              <a:off x="132081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F5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107" name="Group 443"/>
            <p:cNvGrpSpPr/>
            <p:nvPr/>
          </p:nvGrpSpPr>
          <p:grpSpPr>
            <a:xfrm>
              <a:off x="1424260" y="2396755"/>
              <a:ext cx="438380" cy="315129"/>
              <a:chOff x="6507163" y="4090988"/>
              <a:chExt cx="496887" cy="357187"/>
            </a:xfrm>
            <a:solidFill>
              <a:schemeClr val="bg2"/>
            </a:solidFill>
          </p:grpSpPr>
          <p:sp>
            <p:nvSpPr>
              <p:cNvPr id="108" name="Freeform 11"/>
              <p:cNvSpPr>
                <a:spLocks noEditPoints="1"/>
              </p:cNvSpPr>
              <p:nvPr/>
            </p:nvSpPr>
            <p:spPr bwMode="auto">
              <a:xfrm>
                <a:off x="6578600" y="4113213"/>
                <a:ext cx="354012" cy="217488"/>
              </a:xfrm>
              <a:custGeom>
                <a:avLst/>
                <a:gdLst>
                  <a:gd name="T0" fmla="*/ 216 w 223"/>
                  <a:gd name="T1" fmla="*/ 0 h 137"/>
                  <a:gd name="T2" fmla="*/ 7 w 223"/>
                  <a:gd name="T3" fmla="*/ 0 h 137"/>
                  <a:gd name="T4" fmla="*/ 7 w 223"/>
                  <a:gd name="T5" fmla="*/ 0 h 137"/>
                  <a:gd name="T6" fmla="*/ 4 w 223"/>
                  <a:gd name="T7" fmla="*/ 0 h 137"/>
                  <a:gd name="T8" fmla="*/ 1 w 223"/>
                  <a:gd name="T9" fmla="*/ 2 h 137"/>
                  <a:gd name="T10" fmla="*/ 0 w 223"/>
                  <a:gd name="T11" fmla="*/ 5 h 137"/>
                  <a:gd name="T12" fmla="*/ 0 w 223"/>
                  <a:gd name="T13" fmla="*/ 7 h 137"/>
                  <a:gd name="T14" fmla="*/ 0 w 223"/>
                  <a:gd name="T15" fmla="*/ 137 h 137"/>
                  <a:gd name="T16" fmla="*/ 223 w 223"/>
                  <a:gd name="T17" fmla="*/ 137 h 137"/>
                  <a:gd name="T18" fmla="*/ 223 w 223"/>
                  <a:gd name="T19" fmla="*/ 7 h 137"/>
                  <a:gd name="T20" fmla="*/ 223 w 223"/>
                  <a:gd name="T21" fmla="*/ 7 h 137"/>
                  <a:gd name="T22" fmla="*/ 222 w 223"/>
                  <a:gd name="T23" fmla="*/ 5 h 137"/>
                  <a:gd name="T24" fmla="*/ 220 w 223"/>
                  <a:gd name="T25" fmla="*/ 2 h 137"/>
                  <a:gd name="T26" fmla="*/ 219 w 223"/>
                  <a:gd name="T27" fmla="*/ 0 h 137"/>
                  <a:gd name="T28" fmla="*/ 216 w 223"/>
                  <a:gd name="T29" fmla="*/ 0 h 137"/>
                  <a:gd name="T30" fmla="*/ 216 w 223"/>
                  <a:gd name="T31" fmla="*/ 0 h 137"/>
                  <a:gd name="T32" fmla="*/ 216 w 223"/>
                  <a:gd name="T33" fmla="*/ 26 h 137"/>
                  <a:gd name="T34" fmla="*/ 216 w 223"/>
                  <a:gd name="T35" fmla="*/ 26 h 137"/>
                  <a:gd name="T36" fmla="*/ 199 w 223"/>
                  <a:gd name="T37" fmla="*/ 38 h 137"/>
                  <a:gd name="T38" fmla="*/ 176 w 223"/>
                  <a:gd name="T39" fmla="*/ 49 h 137"/>
                  <a:gd name="T40" fmla="*/ 150 w 223"/>
                  <a:gd name="T41" fmla="*/ 59 h 137"/>
                  <a:gd name="T42" fmla="*/ 122 w 223"/>
                  <a:gd name="T43" fmla="*/ 69 h 137"/>
                  <a:gd name="T44" fmla="*/ 93 w 223"/>
                  <a:gd name="T45" fmla="*/ 78 h 137"/>
                  <a:gd name="T46" fmla="*/ 63 w 223"/>
                  <a:gd name="T47" fmla="*/ 85 h 137"/>
                  <a:gd name="T48" fmla="*/ 7 w 223"/>
                  <a:gd name="T49" fmla="*/ 98 h 137"/>
                  <a:gd name="T50" fmla="*/ 7 w 223"/>
                  <a:gd name="T51" fmla="*/ 98 h 137"/>
                  <a:gd name="T52" fmla="*/ 7 w 223"/>
                  <a:gd name="T53" fmla="*/ 6 h 137"/>
                  <a:gd name="T54" fmla="*/ 216 w 223"/>
                  <a:gd name="T55" fmla="*/ 6 h 137"/>
                  <a:gd name="T56" fmla="*/ 216 w 223"/>
                  <a:gd name="T57" fmla="*/ 6 h 137"/>
                  <a:gd name="T58" fmla="*/ 216 w 223"/>
                  <a:gd name="T59" fmla="*/ 10 h 137"/>
                  <a:gd name="T60" fmla="*/ 216 w 223"/>
                  <a:gd name="T61" fmla="*/ 2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3" h="137">
                    <a:moveTo>
                      <a:pt x="216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37"/>
                    </a:lnTo>
                    <a:lnTo>
                      <a:pt x="223" y="137"/>
                    </a:lnTo>
                    <a:lnTo>
                      <a:pt x="223" y="7"/>
                    </a:lnTo>
                    <a:lnTo>
                      <a:pt x="223" y="7"/>
                    </a:lnTo>
                    <a:lnTo>
                      <a:pt x="222" y="5"/>
                    </a:lnTo>
                    <a:lnTo>
                      <a:pt x="220" y="2"/>
                    </a:lnTo>
                    <a:lnTo>
                      <a:pt x="219" y="0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  <a:moveTo>
                      <a:pt x="216" y="26"/>
                    </a:moveTo>
                    <a:lnTo>
                      <a:pt x="216" y="26"/>
                    </a:lnTo>
                    <a:lnTo>
                      <a:pt x="199" y="38"/>
                    </a:lnTo>
                    <a:lnTo>
                      <a:pt x="176" y="49"/>
                    </a:lnTo>
                    <a:lnTo>
                      <a:pt x="150" y="59"/>
                    </a:lnTo>
                    <a:lnTo>
                      <a:pt x="122" y="69"/>
                    </a:lnTo>
                    <a:lnTo>
                      <a:pt x="93" y="78"/>
                    </a:lnTo>
                    <a:lnTo>
                      <a:pt x="63" y="85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10"/>
                    </a:lnTo>
                    <a:lnTo>
                      <a:pt x="216" y="26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09" name="Freeform 12"/>
              <p:cNvSpPr>
                <a:spLocks noEditPoints="1"/>
              </p:cNvSpPr>
              <p:nvPr/>
            </p:nvSpPr>
            <p:spPr bwMode="auto">
              <a:xfrm>
                <a:off x="6507163" y="4422775"/>
                <a:ext cx="496887" cy="25400"/>
              </a:xfrm>
              <a:custGeom>
                <a:avLst/>
                <a:gdLst>
                  <a:gd name="T0" fmla="*/ 313 w 313"/>
                  <a:gd name="T1" fmla="*/ 0 h 16"/>
                  <a:gd name="T2" fmla="*/ 0 w 313"/>
                  <a:gd name="T3" fmla="*/ 0 h 16"/>
                  <a:gd name="T4" fmla="*/ 0 w 313"/>
                  <a:gd name="T5" fmla="*/ 0 h 16"/>
                  <a:gd name="T6" fmla="*/ 0 w 313"/>
                  <a:gd name="T7" fmla="*/ 4 h 16"/>
                  <a:gd name="T8" fmla="*/ 0 w 313"/>
                  <a:gd name="T9" fmla="*/ 4 h 16"/>
                  <a:gd name="T10" fmla="*/ 0 w 313"/>
                  <a:gd name="T11" fmla="*/ 8 h 16"/>
                  <a:gd name="T12" fmla="*/ 3 w 313"/>
                  <a:gd name="T13" fmla="*/ 11 h 16"/>
                  <a:gd name="T14" fmla="*/ 6 w 313"/>
                  <a:gd name="T15" fmla="*/ 14 h 16"/>
                  <a:gd name="T16" fmla="*/ 10 w 313"/>
                  <a:gd name="T17" fmla="*/ 16 h 16"/>
                  <a:gd name="T18" fmla="*/ 303 w 313"/>
                  <a:gd name="T19" fmla="*/ 16 h 16"/>
                  <a:gd name="T20" fmla="*/ 303 w 313"/>
                  <a:gd name="T21" fmla="*/ 16 h 16"/>
                  <a:gd name="T22" fmla="*/ 307 w 313"/>
                  <a:gd name="T23" fmla="*/ 14 h 16"/>
                  <a:gd name="T24" fmla="*/ 310 w 313"/>
                  <a:gd name="T25" fmla="*/ 11 h 16"/>
                  <a:gd name="T26" fmla="*/ 313 w 313"/>
                  <a:gd name="T27" fmla="*/ 8 h 16"/>
                  <a:gd name="T28" fmla="*/ 313 w 313"/>
                  <a:gd name="T29" fmla="*/ 4 h 16"/>
                  <a:gd name="T30" fmla="*/ 313 w 313"/>
                  <a:gd name="T31" fmla="*/ 4 h 16"/>
                  <a:gd name="T32" fmla="*/ 313 w 313"/>
                  <a:gd name="T33" fmla="*/ 0 h 16"/>
                  <a:gd name="T34" fmla="*/ 313 w 313"/>
                  <a:gd name="T35" fmla="*/ 0 h 16"/>
                  <a:gd name="T36" fmla="*/ 212 w 313"/>
                  <a:gd name="T37" fmla="*/ 8 h 16"/>
                  <a:gd name="T38" fmla="*/ 212 w 313"/>
                  <a:gd name="T39" fmla="*/ 8 h 16"/>
                  <a:gd name="T40" fmla="*/ 212 w 313"/>
                  <a:gd name="T41" fmla="*/ 10 h 16"/>
                  <a:gd name="T42" fmla="*/ 101 w 313"/>
                  <a:gd name="T43" fmla="*/ 10 h 16"/>
                  <a:gd name="T44" fmla="*/ 101 w 313"/>
                  <a:gd name="T45" fmla="*/ 10 h 16"/>
                  <a:gd name="T46" fmla="*/ 100 w 313"/>
                  <a:gd name="T47" fmla="*/ 8 h 16"/>
                  <a:gd name="T48" fmla="*/ 100 w 313"/>
                  <a:gd name="T49" fmla="*/ 7 h 16"/>
                  <a:gd name="T50" fmla="*/ 100 w 313"/>
                  <a:gd name="T51" fmla="*/ 7 h 16"/>
                  <a:gd name="T52" fmla="*/ 101 w 313"/>
                  <a:gd name="T53" fmla="*/ 6 h 16"/>
                  <a:gd name="T54" fmla="*/ 212 w 313"/>
                  <a:gd name="T55" fmla="*/ 6 h 16"/>
                  <a:gd name="T56" fmla="*/ 212 w 313"/>
                  <a:gd name="T57" fmla="*/ 6 h 16"/>
                  <a:gd name="T58" fmla="*/ 212 w 313"/>
                  <a:gd name="T59" fmla="*/ 7 h 16"/>
                  <a:gd name="T60" fmla="*/ 212 w 313"/>
                  <a:gd name="T6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3" h="16">
                    <a:moveTo>
                      <a:pt x="31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10" y="16"/>
                    </a:lnTo>
                    <a:lnTo>
                      <a:pt x="303" y="16"/>
                    </a:lnTo>
                    <a:lnTo>
                      <a:pt x="303" y="16"/>
                    </a:lnTo>
                    <a:lnTo>
                      <a:pt x="307" y="14"/>
                    </a:lnTo>
                    <a:lnTo>
                      <a:pt x="310" y="11"/>
                    </a:lnTo>
                    <a:lnTo>
                      <a:pt x="313" y="8"/>
                    </a:lnTo>
                    <a:lnTo>
                      <a:pt x="313" y="4"/>
                    </a:lnTo>
                    <a:lnTo>
                      <a:pt x="313" y="4"/>
                    </a:lnTo>
                    <a:lnTo>
                      <a:pt x="313" y="0"/>
                    </a:lnTo>
                    <a:lnTo>
                      <a:pt x="313" y="0"/>
                    </a:lnTo>
                    <a:close/>
                    <a:moveTo>
                      <a:pt x="212" y="8"/>
                    </a:moveTo>
                    <a:lnTo>
                      <a:pt x="212" y="8"/>
                    </a:lnTo>
                    <a:lnTo>
                      <a:pt x="212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0" y="8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1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7"/>
                    </a:lnTo>
                    <a:lnTo>
                      <a:pt x="212" y="8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10" name="Freeform 13"/>
              <p:cNvSpPr>
                <a:spLocks noEditPoints="1"/>
              </p:cNvSpPr>
              <p:nvPr/>
            </p:nvSpPr>
            <p:spPr bwMode="auto">
              <a:xfrm>
                <a:off x="6554788" y="4090988"/>
                <a:ext cx="401637" cy="263525"/>
              </a:xfrm>
              <a:custGeom>
                <a:avLst/>
                <a:gdLst>
                  <a:gd name="T0" fmla="*/ 0 w 253"/>
                  <a:gd name="T1" fmla="*/ 166 h 166"/>
                  <a:gd name="T2" fmla="*/ 253 w 253"/>
                  <a:gd name="T3" fmla="*/ 166 h 166"/>
                  <a:gd name="T4" fmla="*/ 253 w 253"/>
                  <a:gd name="T5" fmla="*/ 161 h 166"/>
                  <a:gd name="T6" fmla="*/ 253 w 253"/>
                  <a:gd name="T7" fmla="*/ 161 h 166"/>
                  <a:gd name="T8" fmla="*/ 253 w 253"/>
                  <a:gd name="T9" fmla="*/ 21 h 166"/>
                  <a:gd name="T10" fmla="*/ 253 w 253"/>
                  <a:gd name="T11" fmla="*/ 21 h 166"/>
                  <a:gd name="T12" fmla="*/ 250 w 253"/>
                  <a:gd name="T13" fmla="*/ 13 h 166"/>
                  <a:gd name="T14" fmla="*/ 245 w 253"/>
                  <a:gd name="T15" fmla="*/ 6 h 166"/>
                  <a:gd name="T16" fmla="*/ 240 w 253"/>
                  <a:gd name="T17" fmla="*/ 1 h 166"/>
                  <a:gd name="T18" fmla="*/ 231 w 253"/>
                  <a:gd name="T19" fmla="*/ 0 h 166"/>
                  <a:gd name="T20" fmla="*/ 22 w 253"/>
                  <a:gd name="T21" fmla="*/ 0 h 166"/>
                  <a:gd name="T22" fmla="*/ 22 w 253"/>
                  <a:gd name="T23" fmla="*/ 0 h 166"/>
                  <a:gd name="T24" fmla="*/ 13 w 253"/>
                  <a:gd name="T25" fmla="*/ 1 h 166"/>
                  <a:gd name="T26" fmla="*/ 8 w 253"/>
                  <a:gd name="T27" fmla="*/ 6 h 166"/>
                  <a:gd name="T28" fmla="*/ 2 w 253"/>
                  <a:gd name="T29" fmla="*/ 13 h 166"/>
                  <a:gd name="T30" fmla="*/ 0 w 253"/>
                  <a:gd name="T31" fmla="*/ 21 h 166"/>
                  <a:gd name="T32" fmla="*/ 0 w 253"/>
                  <a:gd name="T33" fmla="*/ 164 h 166"/>
                  <a:gd name="T34" fmla="*/ 0 w 253"/>
                  <a:gd name="T35" fmla="*/ 164 h 166"/>
                  <a:gd name="T36" fmla="*/ 0 w 253"/>
                  <a:gd name="T37" fmla="*/ 166 h 166"/>
                  <a:gd name="T38" fmla="*/ 8 w 253"/>
                  <a:gd name="T39" fmla="*/ 21 h 166"/>
                  <a:gd name="T40" fmla="*/ 8 w 253"/>
                  <a:gd name="T41" fmla="*/ 21 h 166"/>
                  <a:gd name="T42" fmla="*/ 9 w 253"/>
                  <a:gd name="T43" fmla="*/ 16 h 166"/>
                  <a:gd name="T44" fmla="*/ 12 w 253"/>
                  <a:gd name="T45" fmla="*/ 11 h 166"/>
                  <a:gd name="T46" fmla="*/ 16 w 253"/>
                  <a:gd name="T47" fmla="*/ 8 h 166"/>
                  <a:gd name="T48" fmla="*/ 22 w 253"/>
                  <a:gd name="T49" fmla="*/ 7 h 166"/>
                  <a:gd name="T50" fmla="*/ 231 w 253"/>
                  <a:gd name="T51" fmla="*/ 7 h 166"/>
                  <a:gd name="T52" fmla="*/ 231 w 253"/>
                  <a:gd name="T53" fmla="*/ 7 h 166"/>
                  <a:gd name="T54" fmla="*/ 237 w 253"/>
                  <a:gd name="T55" fmla="*/ 8 h 166"/>
                  <a:gd name="T56" fmla="*/ 241 w 253"/>
                  <a:gd name="T57" fmla="*/ 11 h 166"/>
                  <a:gd name="T58" fmla="*/ 244 w 253"/>
                  <a:gd name="T59" fmla="*/ 16 h 166"/>
                  <a:gd name="T60" fmla="*/ 244 w 253"/>
                  <a:gd name="T61" fmla="*/ 21 h 166"/>
                  <a:gd name="T62" fmla="*/ 244 w 253"/>
                  <a:gd name="T63" fmla="*/ 158 h 166"/>
                  <a:gd name="T64" fmla="*/ 8 w 253"/>
                  <a:gd name="T65" fmla="*/ 158 h 166"/>
                  <a:gd name="T66" fmla="*/ 8 w 253"/>
                  <a:gd name="T67" fmla="*/ 2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166">
                    <a:moveTo>
                      <a:pt x="0" y="166"/>
                    </a:moveTo>
                    <a:lnTo>
                      <a:pt x="253" y="166"/>
                    </a:lnTo>
                    <a:lnTo>
                      <a:pt x="253" y="161"/>
                    </a:lnTo>
                    <a:lnTo>
                      <a:pt x="253" y="16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0" y="13"/>
                    </a:lnTo>
                    <a:lnTo>
                      <a:pt x="245" y="6"/>
                    </a:lnTo>
                    <a:lnTo>
                      <a:pt x="240" y="1"/>
                    </a:lnTo>
                    <a:lnTo>
                      <a:pt x="23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8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close/>
                    <a:moveTo>
                      <a:pt x="8" y="21"/>
                    </a:moveTo>
                    <a:lnTo>
                      <a:pt x="8" y="21"/>
                    </a:lnTo>
                    <a:lnTo>
                      <a:pt x="9" y="16"/>
                    </a:lnTo>
                    <a:lnTo>
                      <a:pt x="12" y="11"/>
                    </a:lnTo>
                    <a:lnTo>
                      <a:pt x="16" y="8"/>
                    </a:lnTo>
                    <a:lnTo>
                      <a:pt x="22" y="7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7" y="8"/>
                    </a:lnTo>
                    <a:lnTo>
                      <a:pt x="241" y="11"/>
                    </a:lnTo>
                    <a:lnTo>
                      <a:pt x="244" y="16"/>
                    </a:lnTo>
                    <a:lnTo>
                      <a:pt x="244" y="21"/>
                    </a:lnTo>
                    <a:lnTo>
                      <a:pt x="244" y="158"/>
                    </a:lnTo>
                    <a:lnTo>
                      <a:pt x="8" y="158"/>
                    </a:lnTo>
                    <a:lnTo>
                      <a:pt x="8" y="21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11" name="Freeform 14"/>
              <p:cNvSpPr>
                <a:spLocks noEditPoints="1"/>
              </p:cNvSpPr>
              <p:nvPr/>
            </p:nvSpPr>
            <p:spPr bwMode="auto">
              <a:xfrm>
                <a:off x="6511925" y="4360863"/>
                <a:ext cx="487362" cy="57150"/>
              </a:xfrm>
              <a:custGeom>
                <a:avLst/>
                <a:gdLst>
                  <a:gd name="T0" fmla="*/ 148 w 307"/>
                  <a:gd name="T1" fmla="*/ 36 h 36"/>
                  <a:gd name="T2" fmla="*/ 307 w 307"/>
                  <a:gd name="T3" fmla="*/ 36 h 36"/>
                  <a:gd name="T4" fmla="*/ 280 w 307"/>
                  <a:gd name="T5" fmla="*/ 0 h 36"/>
                  <a:gd name="T6" fmla="*/ 148 w 307"/>
                  <a:gd name="T7" fmla="*/ 0 h 36"/>
                  <a:gd name="T8" fmla="*/ 131 w 307"/>
                  <a:gd name="T9" fmla="*/ 0 h 36"/>
                  <a:gd name="T10" fmla="*/ 27 w 307"/>
                  <a:gd name="T11" fmla="*/ 0 h 36"/>
                  <a:gd name="T12" fmla="*/ 0 w 307"/>
                  <a:gd name="T13" fmla="*/ 36 h 36"/>
                  <a:gd name="T14" fmla="*/ 131 w 307"/>
                  <a:gd name="T15" fmla="*/ 36 h 36"/>
                  <a:gd name="T16" fmla="*/ 148 w 307"/>
                  <a:gd name="T17" fmla="*/ 36 h 36"/>
                  <a:gd name="T18" fmla="*/ 49 w 307"/>
                  <a:gd name="T19" fmla="*/ 9 h 36"/>
                  <a:gd name="T20" fmla="*/ 258 w 307"/>
                  <a:gd name="T21" fmla="*/ 9 h 36"/>
                  <a:gd name="T22" fmla="*/ 265 w 307"/>
                  <a:gd name="T23" fmla="*/ 19 h 36"/>
                  <a:gd name="T24" fmla="*/ 40 w 307"/>
                  <a:gd name="T25" fmla="*/ 19 h 36"/>
                  <a:gd name="T26" fmla="*/ 49 w 307"/>
                  <a:gd name="T27" fmla="*/ 9 h 36"/>
                  <a:gd name="T28" fmla="*/ 125 w 307"/>
                  <a:gd name="T29" fmla="*/ 21 h 36"/>
                  <a:gd name="T30" fmla="*/ 148 w 307"/>
                  <a:gd name="T31" fmla="*/ 21 h 36"/>
                  <a:gd name="T32" fmla="*/ 153 w 307"/>
                  <a:gd name="T33" fmla="*/ 21 h 36"/>
                  <a:gd name="T34" fmla="*/ 182 w 307"/>
                  <a:gd name="T35" fmla="*/ 21 h 36"/>
                  <a:gd name="T36" fmla="*/ 187 w 307"/>
                  <a:gd name="T37" fmla="*/ 30 h 36"/>
                  <a:gd name="T38" fmla="*/ 153 w 307"/>
                  <a:gd name="T39" fmla="*/ 30 h 36"/>
                  <a:gd name="T40" fmla="*/ 148 w 307"/>
                  <a:gd name="T41" fmla="*/ 30 h 36"/>
                  <a:gd name="T42" fmla="*/ 120 w 307"/>
                  <a:gd name="T43" fmla="*/ 30 h 36"/>
                  <a:gd name="T44" fmla="*/ 125 w 307"/>
                  <a:gd name="T45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7" h="36">
                    <a:moveTo>
                      <a:pt x="148" y="36"/>
                    </a:moveTo>
                    <a:lnTo>
                      <a:pt x="307" y="36"/>
                    </a:lnTo>
                    <a:lnTo>
                      <a:pt x="280" y="0"/>
                    </a:lnTo>
                    <a:lnTo>
                      <a:pt x="148" y="0"/>
                    </a:lnTo>
                    <a:lnTo>
                      <a:pt x="131" y="0"/>
                    </a:lnTo>
                    <a:lnTo>
                      <a:pt x="27" y="0"/>
                    </a:lnTo>
                    <a:lnTo>
                      <a:pt x="0" y="36"/>
                    </a:lnTo>
                    <a:lnTo>
                      <a:pt x="131" y="36"/>
                    </a:lnTo>
                    <a:lnTo>
                      <a:pt x="148" y="36"/>
                    </a:lnTo>
                    <a:close/>
                    <a:moveTo>
                      <a:pt x="49" y="9"/>
                    </a:moveTo>
                    <a:lnTo>
                      <a:pt x="258" y="9"/>
                    </a:lnTo>
                    <a:lnTo>
                      <a:pt x="265" y="19"/>
                    </a:lnTo>
                    <a:lnTo>
                      <a:pt x="40" y="19"/>
                    </a:lnTo>
                    <a:lnTo>
                      <a:pt x="49" y="9"/>
                    </a:lnTo>
                    <a:close/>
                    <a:moveTo>
                      <a:pt x="125" y="21"/>
                    </a:moveTo>
                    <a:lnTo>
                      <a:pt x="148" y="21"/>
                    </a:lnTo>
                    <a:lnTo>
                      <a:pt x="153" y="21"/>
                    </a:lnTo>
                    <a:lnTo>
                      <a:pt x="182" y="21"/>
                    </a:lnTo>
                    <a:lnTo>
                      <a:pt x="187" y="30"/>
                    </a:lnTo>
                    <a:lnTo>
                      <a:pt x="153" y="30"/>
                    </a:lnTo>
                    <a:lnTo>
                      <a:pt x="148" y="30"/>
                    </a:lnTo>
                    <a:lnTo>
                      <a:pt x="120" y="30"/>
                    </a:lnTo>
                    <a:lnTo>
                      <a:pt x="125" y="21"/>
                    </a:lnTo>
                    <a:close/>
                  </a:path>
                </a:pathLst>
              </a:custGeom>
              <a:grpFill/>
              <a:ln w="9525">
                <a:solidFill>
                  <a:srgbClr val="F58C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112" name="Group 7"/>
          <p:cNvGrpSpPr/>
          <p:nvPr/>
        </p:nvGrpSpPr>
        <p:grpSpPr>
          <a:xfrm>
            <a:off x="6421129" y="1581976"/>
            <a:ext cx="457538" cy="462378"/>
            <a:chOff x="2048827" y="2265179"/>
            <a:chExt cx="612775" cy="612775"/>
          </a:xfrm>
        </p:grpSpPr>
        <p:sp>
          <p:nvSpPr>
            <p:cNvPr id="113" name="Oval 133"/>
            <p:cNvSpPr/>
            <p:nvPr/>
          </p:nvSpPr>
          <p:spPr bwMode="ltGray">
            <a:xfrm>
              <a:off x="204882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114" name="Group 436"/>
            <p:cNvGrpSpPr/>
            <p:nvPr/>
          </p:nvGrpSpPr>
          <p:grpSpPr>
            <a:xfrm>
              <a:off x="2181887" y="2397241"/>
              <a:ext cx="359222" cy="385772"/>
              <a:chOff x="8986838" y="4056063"/>
              <a:chExt cx="365125" cy="392112"/>
            </a:xfrm>
            <a:solidFill>
              <a:schemeClr val="bg2"/>
            </a:solidFill>
          </p:grpSpPr>
          <p:sp>
            <p:nvSpPr>
              <p:cNvPr id="115" name="Freeform 28"/>
              <p:cNvSpPr>
                <a:spLocks noEditPoints="1"/>
              </p:cNvSpPr>
              <p:nvPr/>
            </p:nvSpPr>
            <p:spPr bwMode="auto">
              <a:xfrm>
                <a:off x="8986838" y="4056063"/>
                <a:ext cx="365125" cy="295275"/>
              </a:xfrm>
              <a:custGeom>
                <a:avLst/>
                <a:gdLst>
                  <a:gd name="T0" fmla="*/ 218 w 230"/>
                  <a:gd name="T1" fmla="*/ 0 h 186"/>
                  <a:gd name="T2" fmla="*/ 13 w 230"/>
                  <a:gd name="T3" fmla="*/ 0 h 186"/>
                  <a:gd name="T4" fmla="*/ 13 w 230"/>
                  <a:gd name="T5" fmla="*/ 0 h 186"/>
                  <a:gd name="T6" fmla="*/ 8 w 230"/>
                  <a:gd name="T7" fmla="*/ 0 h 186"/>
                  <a:gd name="T8" fmla="*/ 4 w 230"/>
                  <a:gd name="T9" fmla="*/ 3 h 186"/>
                  <a:gd name="T10" fmla="*/ 1 w 230"/>
                  <a:gd name="T11" fmla="*/ 9 h 186"/>
                  <a:gd name="T12" fmla="*/ 0 w 230"/>
                  <a:gd name="T13" fmla="*/ 13 h 186"/>
                  <a:gd name="T14" fmla="*/ 0 w 230"/>
                  <a:gd name="T15" fmla="*/ 173 h 186"/>
                  <a:gd name="T16" fmla="*/ 0 w 230"/>
                  <a:gd name="T17" fmla="*/ 173 h 186"/>
                  <a:gd name="T18" fmla="*/ 1 w 230"/>
                  <a:gd name="T19" fmla="*/ 177 h 186"/>
                  <a:gd name="T20" fmla="*/ 4 w 230"/>
                  <a:gd name="T21" fmla="*/ 182 h 186"/>
                  <a:gd name="T22" fmla="*/ 8 w 230"/>
                  <a:gd name="T23" fmla="*/ 186 h 186"/>
                  <a:gd name="T24" fmla="*/ 13 w 230"/>
                  <a:gd name="T25" fmla="*/ 186 h 186"/>
                  <a:gd name="T26" fmla="*/ 68 w 230"/>
                  <a:gd name="T27" fmla="*/ 186 h 186"/>
                  <a:gd name="T28" fmla="*/ 68 w 230"/>
                  <a:gd name="T29" fmla="*/ 186 h 186"/>
                  <a:gd name="T30" fmla="*/ 176 w 230"/>
                  <a:gd name="T31" fmla="*/ 186 h 186"/>
                  <a:gd name="T32" fmla="*/ 176 w 230"/>
                  <a:gd name="T33" fmla="*/ 186 h 186"/>
                  <a:gd name="T34" fmla="*/ 218 w 230"/>
                  <a:gd name="T35" fmla="*/ 186 h 186"/>
                  <a:gd name="T36" fmla="*/ 218 w 230"/>
                  <a:gd name="T37" fmla="*/ 186 h 186"/>
                  <a:gd name="T38" fmla="*/ 223 w 230"/>
                  <a:gd name="T39" fmla="*/ 186 h 186"/>
                  <a:gd name="T40" fmla="*/ 228 w 230"/>
                  <a:gd name="T41" fmla="*/ 182 h 186"/>
                  <a:gd name="T42" fmla="*/ 230 w 230"/>
                  <a:gd name="T43" fmla="*/ 177 h 186"/>
                  <a:gd name="T44" fmla="*/ 230 w 230"/>
                  <a:gd name="T45" fmla="*/ 173 h 186"/>
                  <a:gd name="T46" fmla="*/ 230 w 230"/>
                  <a:gd name="T47" fmla="*/ 13 h 186"/>
                  <a:gd name="T48" fmla="*/ 230 w 230"/>
                  <a:gd name="T49" fmla="*/ 13 h 186"/>
                  <a:gd name="T50" fmla="*/ 230 w 230"/>
                  <a:gd name="T51" fmla="*/ 9 h 186"/>
                  <a:gd name="T52" fmla="*/ 228 w 230"/>
                  <a:gd name="T53" fmla="*/ 3 h 186"/>
                  <a:gd name="T54" fmla="*/ 223 w 230"/>
                  <a:gd name="T55" fmla="*/ 0 h 186"/>
                  <a:gd name="T56" fmla="*/ 218 w 230"/>
                  <a:gd name="T57" fmla="*/ 0 h 186"/>
                  <a:gd name="T58" fmla="*/ 218 w 230"/>
                  <a:gd name="T59" fmla="*/ 0 h 186"/>
                  <a:gd name="T60" fmla="*/ 215 w 230"/>
                  <a:gd name="T61" fmla="*/ 154 h 186"/>
                  <a:gd name="T62" fmla="*/ 17 w 230"/>
                  <a:gd name="T63" fmla="*/ 154 h 186"/>
                  <a:gd name="T64" fmla="*/ 17 w 230"/>
                  <a:gd name="T65" fmla="*/ 16 h 186"/>
                  <a:gd name="T66" fmla="*/ 215 w 230"/>
                  <a:gd name="T67" fmla="*/ 16 h 186"/>
                  <a:gd name="T68" fmla="*/ 215 w 230"/>
                  <a:gd name="T69" fmla="*/ 15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0" h="186">
                    <a:moveTo>
                      <a:pt x="218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1" y="177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3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176" y="186"/>
                    </a:lnTo>
                    <a:lnTo>
                      <a:pt x="176" y="186"/>
                    </a:lnTo>
                    <a:lnTo>
                      <a:pt x="218" y="186"/>
                    </a:lnTo>
                    <a:lnTo>
                      <a:pt x="218" y="186"/>
                    </a:lnTo>
                    <a:lnTo>
                      <a:pt x="223" y="186"/>
                    </a:lnTo>
                    <a:lnTo>
                      <a:pt x="228" y="182"/>
                    </a:lnTo>
                    <a:lnTo>
                      <a:pt x="230" y="177"/>
                    </a:lnTo>
                    <a:lnTo>
                      <a:pt x="230" y="173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9"/>
                    </a:lnTo>
                    <a:lnTo>
                      <a:pt x="228" y="3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  <a:moveTo>
                      <a:pt x="215" y="154"/>
                    </a:moveTo>
                    <a:lnTo>
                      <a:pt x="17" y="154"/>
                    </a:lnTo>
                    <a:lnTo>
                      <a:pt x="17" y="16"/>
                    </a:lnTo>
                    <a:lnTo>
                      <a:pt x="215" y="16"/>
                    </a:lnTo>
                    <a:lnTo>
                      <a:pt x="215" y="15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16" name="Rectangle 29"/>
              <p:cNvSpPr>
                <a:spLocks noChangeArrowheads="1"/>
              </p:cNvSpPr>
              <p:nvPr/>
            </p:nvSpPr>
            <p:spPr bwMode="auto">
              <a:xfrm>
                <a:off x="9115425" y="4367213"/>
                <a:ext cx="109537" cy="36513"/>
              </a:xfrm>
              <a:prstGeom prst="rect">
                <a:avLst/>
              </a:prstGeom>
              <a:grpFill/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17" name="Freeform 30"/>
              <p:cNvSpPr>
                <a:spLocks/>
              </p:cNvSpPr>
              <p:nvPr/>
            </p:nvSpPr>
            <p:spPr bwMode="auto">
              <a:xfrm>
                <a:off x="9064625" y="4419600"/>
                <a:ext cx="209550" cy="28575"/>
              </a:xfrm>
              <a:custGeom>
                <a:avLst/>
                <a:gdLst>
                  <a:gd name="T0" fmla="*/ 124 w 132"/>
                  <a:gd name="T1" fmla="*/ 0 h 18"/>
                  <a:gd name="T2" fmla="*/ 8 w 132"/>
                  <a:gd name="T3" fmla="*/ 0 h 18"/>
                  <a:gd name="T4" fmla="*/ 8 w 132"/>
                  <a:gd name="T5" fmla="*/ 0 h 18"/>
                  <a:gd name="T6" fmla="*/ 6 w 132"/>
                  <a:gd name="T7" fmla="*/ 0 h 18"/>
                  <a:gd name="T8" fmla="*/ 3 w 132"/>
                  <a:gd name="T9" fmla="*/ 3 h 18"/>
                  <a:gd name="T10" fmla="*/ 1 w 132"/>
                  <a:gd name="T11" fmla="*/ 6 h 18"/>
                  <a:gd name="T12" fmla="*/ 0 w 132"/>
                  <a:gd name="T13" fmla="*/ 9 h 18"/>
                  <a:gd name="T14" fmla="*/ 0 w 132"/>
                  <a:gd name="T15" fmla="*/ 9 h 18"/>
                  <a:gd name="T16" fmla="*/ 1 w 132"/>
                  <a:gd name="T17" fmla="*/ 12 h 18"/>
                  <a:gd name="T18" fmla="*/ 3 w 132"/>
                  <a:gd name="T19" fmla="*/ 15 h 18"/>
                  <a:gd name="T20" fmla="*/ 6 w 132"/>
                  <a:gd name="T21" fmla="*/ 16 h 18"/>
                  <a:gd name="T22" fmla="*/ 8 w 132"/>
                  <a:gd name="T23" fmla="*/ 18 h 18"/>
                  <a:gd name="T24" fmla="*/ 124 w 132"/>
                  <a:gd name="T25" fmla="*/ 18 h 18"/>
                  <a:gd name="T26" fmla="*/ 124 w 132"/>
                  <a:gd name="T27" fmla="*/ 18 h 18"/>
                  <a:gd name="T28" fmla="*/ 127 w 132"/>
                  <a:gd name="T29" fmla="*/ 16 h 18"/>
                  <a:gd name="T30" fmla="*/ 130 w 132"/>
                  <a:gd name="T31" fmla="*/ 15 h 18"/>
                  <a:gd name="T32" fmla="*/ 132 w 132"/>
                  <a:gd name="T33" fmla="*/ 12 h 18"/>
                  <a:gd name="T34" fmla="*/ 132 w 132"/>
                  <a:gd name="T35" fmla="*/ 9 h 18"/>
                  <a:gd name="T36" fmla="*/ 132 w 132"/>
                  <a:gd name="T37" fmla="*/ 9 h 18"/>
                  <a:gd name="T38" fmla="*/ 132 w 132"/>
                  <a:gd name="T39" fmla="*/ 6 h 18"/>
                  <a:gd name="T40" fmla="*/ 130 w 132"/>
                  <a:gd name="T41" fmla="*/ 3 h 18"/>
                  <a:gd name="T42" fmla="*/ 127 w 132"/>
                  <a:gd name="T43" fmla="*/ 0 h 18"/>
                  <a:gd name="T44" fmla="*/ 124 w 132"/>
                  <a:gd name="T45" fmla="*/ 0 h 18"/>
                  <a:gd name="T46" fmla="*/ 124 w 132"/>
                  <a:gd name="T4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18">
                    <a:moveTo>
                      <a:pt x="124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7" y="16"/>
                    </a:lnTo>
                    <a:lnTo>
                      <a:pt x="130" y="15"/>
                    </a:lnTo>
                    <a:lnTo>
                      <a:pt x="132" y="12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2" y="6"/>
                    </a:lnTo>
                    <a:lnTo>
                      <a:pt x="130" y="3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118" name="Group 13"/>
          <p:cNvGrpSpPr/>
          <p:nvPr/>
        </p:nvGrpSpPr>
        <p:grpSpPr>
          <a:xfrm>
            <a:off x="4544106" y="1024584"/>
            <a:ext cx="457538" cy="462378"/>
            <a:chOff x="6421537" y="2265179"/>
            <a:chExt cx="612775" cy="612775"/>
          </a:xfrm>
        </p:grpSpPr>
        <p:sp>
          <p:nvSpPr>
            <p:cNvPr id="119" name="Oval 214"/>
            <p:cNvSpPr/>
            <p:nvPr/>
          </p:nvSpPr>
          <p:spPr bwMode="ltGray">
            <a:xfrm>
              <a:off x="6421537" y="22651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0" name="Freeform 351"/>
            <p:cNvSpPr>
              <a:spLocks noEditPoints="1"/>
            </p:cNvSpPr>
            <p:nvPr/>
          </p:nvSpPr>
          <p:spPr bwMode="auto">
            <a:xfrm>
              <a:off x="6594536" y="2381399"/>
              <a:ext cx="301625" cy="414337"/>
            </a:xfrm>
            <a:custGeom>
              <a:avLst/>
              <a:gdLst>
                <a:gd name="T0" fmla="*/ 65 w 946"/>
                <a:gd name="T1" fmla="*/ 187 h 1301"/>
                <a:gd name="T2" fmla="*/ 29 w 946"/>
                <a:gd name="T3" fmla="*/ 203 h 1301"/>
                <a:gd name="T4" fmla="*/ 7 w 946"/>
                <a:gd name="T5" fmla="*/ 234 h 1301"/>
                <a:gd name="T6" fmla="*/ 0 w 946"/>
                <a:gd name="T7" fmla="*/ 1220 h 1301"/>
                <a:gd name="T8" fmla="*/ 7 w 946"/>
                <a:gd name="T9" fmla="*/ 1251 h 1301"/>
                <a:gd name="T10" fmla="*/ 29 w 946"/>
                <a:gd name="T11" fmla="*/ 1283 h 1301"/>
                <a:gd name="T12" fmla="*/ 65 w 946"/>
                <a:gd name="T13" fmla="*/ 1300 h 1301"/>
                <a:gd name="T14" fmla="*/ 552 w 946"/>
                <a:gd name="T15" fmla="*/ 1301 h 1301"/>
                <a:gd name="T16" fmla="*/ 590 w 946"/>
                <a:gd name="T17" fmla="*/ 1287 h 1301"/>
                <a:gd name="T18" fmla="*/ 616 w 946"/>
                <a:gd name="T19" fmla="*/ 1259 h 1301"/>
                <a:gd name="T20" fmla="*/ 626 w 946"/>
                <a:gd name="T21" fmla="*/ 1220 h 1301"/>
                <a:gd name="T22" fmla="*/ 621 w 946"/>
                <a:gd name="T23" fmla="*/ 242 h 1301"/>
                <a:gd name="T24" fmla="*/ 602 w 946"/>
                <a:gd name="T25" fmla="*/ 208 h 1301"/>
                <a:gd name="T26" fmla="*/ 568 w 946"/>
                <a:gd name="T27" fmla="*/ 188 h 1301"/>
                <a:gd name="T28" fmla="*/ 446 w 946"/>
                <a:gd name="T29" fmla="*/ 812 h 1301"/>
                <a:gd name="T30" fmla="*/ 420 w 946"/>
                <a:gd name="T31" fmla="*/ 800 h 1301"/>
                <a:gd name="T32" fmla="*/ 408 w 946"/>
                <a:gd name="T33" fmla="*/ 774 h 1301"/>
                <a:gd name="T34" fmla="*/ 425 w 946"/>
                <a:gd name="T35" fmla="*/ 743 h 1301"/>
                <a:gd name="T36" fmla="*/ 453 w 946"/>
                <a:gd name="T37" fmla="*/ 736 h 1301"/>
                <a:gd name="T38" fmla="*/ 482 w 946"/>
                <a:gd name="T39" fmla="*/ 759 h 1301"/>
                <a:gd name="T40" fmla="*/ 482 w 946"/>
                <a:gd name="T41" fmla="*/ 788 h 1301"/>
                <a:gd name="T42" fmla="*/ 453 w 946"/>
                <a:gd name="T43" fmla="*/ 811 h 1301"/>
                <a:gd name="T44" fmla="*/ 538 w 946"/>
                <a:gd name="T45" fmla="*/ 579 h 1301"/>
                <a:gd name="T46" fmla="*/ 524 w 946"/>
                <a:gd name="T47" fmla="*/ 596 h 1301"/>
                <a:gd name="T48" fmla="*/ 90 w 946"/>
                <a:gd name="T49" fmla="*/ 597 h 1301"/>
                <a:gd name="T50" fmla="*/ 73 w 946"/>
                <a:gd name="T51" fmla="*/ 583 h 1301"/>
                <a:gd name="T52" fmla="*/ 71 w 946"/>
                <a:gd name="T53" fmla="*/ 567 h 1301"/>
                <a:gd name="T54" fmla="*/ 86 w 946"/>
                <a:gd name="T55" fmla="*/ 550 h 1301"/>
                <a:gd name="T56" fmla="*/ 519 w 946"/>
                <a:gd name="T57" fmla="*/ 548 h 1301"/>
                <a:gd name="T58" fmla="*/ 537 w 946"/>
                <a:gd name="T59" fmla="*/ 563 h 1301"/>
                <a:gd name="T60" fmla="*/ 539 w 946"/>
                <a:gd name="T61" fmla="*/ 452 h 1301"/>
                <a:gd name="T62" fmla="*/ 528 w 946"/>
                <a:gd name="T63" fmla="*/ 472 h 1301"/>
                <a:gd name="T64" fmla="*/ 94 w 946"/>
                <a:gd name="T65" fmla="*/ 476 h 1301"/>
                <a:gd name="T66" fmla="*/ 75 w 946"/>
                <a:gd name="T67" fmla="*/ 465 h 1301"/>
                <a:gd name="T68" fmla="*/ 71 w 946"/>
                <a:gd name="T69" fmla="*/ 450 h 1301"/>
                <a:gd name="T70" fmla="*/ 81 w 946"/>
                <a:gd name="T71" fmla="*/ 429 h 1301"/>
                <a:gd name="T72" fmla="*/ 514 w 946"/>
                <a:gd name="T73" fmla="*/ 425 h 1301"/>
                <a:gd name="T74" fmla="*/ 535 w 946"/>
                <a:gd name="T75" fmla="*/ 436 h 1301"/>
                <a:gd name="T76" fmla="*/ 539 w 946"/>
                <a:gd name="T77" fmla="*/ 330 h 1301"/>
                <a:gd name="T78" fmla="*/ 531 w 946"/>
                <a:gd name="T79" fmla="*/ 347 h 1301"/>
                <a:gd name="T80" fmla="*/ 94 w 946"/>
                <a:gd name="T81" fmla="*/ 354 h 1301"/>
                <a:gd name="T82" fmla="*/ 77 w 946"/>
                <a:gd name="T83" fmla="*/ 347 h 1301"/>
                <a:gd name="T84" fmla="*/ 71 w 946"/>
                <a:gd name="T85" fmla="*/ 328 h 1301"/>
                <a:gd name="T86" fmla="*/ 77 w 946"/>
                <a:gd name="T87" fmla="*/ 310 h 1301"/>
                <a:gd name="T88" fmla="*/ 514 w 946"/>
                <a:gd name="T89" fmla="*/ 303 h 1301"/>
                <a:gd name="T90" fmla="*/ 531 w 946"/>
                <a:gd name="T91" fmla="*/ 310 h 1301"/>
                <a:gd name="T92" fmla="*/ 539 w 946"/>
                <a:gd name="T93" fmla="*/ 330 h 1301"/>
                <a:gd name="T94" fmla="*/ 551 w 946"/>
                <a:gd name="T95" fmla="*/ 10 h 1301"/>
                <a:gd name="T96" fmla="*/ 608 w 946"/>
                <a:gd name="T97" fmla="*/ 0 h 1301"/>
                <a:gd name="T98" fmla="*/ 903 w 946"/>
                <a:gd name="T99" fmla="*/ 2 h 1301"/>
                <a:gd name="T100" fmla="*/ 907 w 946"/>
                <a:gd name="T101" fmla="*/ 10 h 1301"/>
                <a:gd name="T102" fmla="*/ 731 w 946"/>
                <a:gd name="T103" fmla="*/ 116 h 1301"/>
                <a:gd name="T104" fmla="*/ 660 w 946"/>
                <a:gd name="T105" fmla="*/ 137 h 1301"/>
                <a:gd name="T106" fmla="*/ 498 w 946"/>
                <a:gd name="T107" fmla="*/ 143 h 1301"/>
                <a:gd name="T108" fmla="*/ 946 w 946"/>
                <a:gd name="T109" fmla="*/ 793 h 1301"/>
                <a:gd name="T110" fmla="*/ 931 w 946"/>
                <a:gd name="T111" fmla="*/ 831 h 1301"/>
                <a:gd name="T112" fmla="*/ 666 w 946"/>
                <a:gd name="T113" fmla="*/ 266 h 1301"/>
                <a:gd name="T114" fmla="*/ 671 w 946"/>
                <a:gd name="T115" fmla="*/ 222 h 1301"/>
                <a:gd name="T116" fmla="*/ 698 w 946"/>
                <a:gd name="T117" fmla="*/ 175 h 1301"/>
                <a:gd name="T118" fmla="*/ 938 w 946"/>
                <a:gd name="T119" fmla="*/ 34 h 1301"/>
                <a:gd name="T120" fmla="*/ 946 w 946"/>
                <a:gd name="T121" fmla="*/ 54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6" h="1301">
                  <a:moveTo>
                    <a:pt x="544" y="184"/>
                  </a:moveTo>
                  <a:lnTo>
                    <a:pt x="81" y="184"/>
                  </a:lnTo>
                  <a:lnTo>
                    <a:pt x="81" y="184"/>
                  </a:lnTo>
                  <a:lnTo>
                    <a:pt x="73" y="184"/>
                  </a:lnTo>
                  <a:lnTo>
                    <a:pt x="65" y="187"/>
                  </a:lnTo>
                  <a:lnTo>
                    <a:pt x="58" y="188"/>
                  </a:lnTo>
                  <a:lnTo>
                    <a:pt x="50" y="191"/>
                  </a:lnTo>
                  <a:lnTo>
                    <a:pt x="42" y="194"/>
                  </a:lnTo>
                  <a:lnTo>
                    <a:pt x="36" y="199"/>
                  </a:lnTo>
                  <a:lnTo>
                    <a:pt x="29" y="203"/>
                  </a:lnTo>
                  <a:lnTo>
                    <a:pt x="24" y="208"/>
                  </a:lnTo>
                  <a:lnTo>
                    <a:pt x="19" y="214"/>
                  </a:lnTo>
                  <a:lnTo>
                    <a:pt x="14" y="220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3" y="242"/>
                  </a:lnTo>
                  <a:lnTo>
                    <a:pt x="1" y="249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1220"/>
                  </a:lnTo>
                  <a:lnTo>
                    <a:pt x="0" y="1220"/>
                  </a:lnTo>
                  <a:lnTo>
                    <a:pt x="0" y="1229"/>
                  </a:lnTo>
                  <a:lnTo>
                    <a:pt x="1" y="1236"/>
                  </a:lnTo>
                  <a:lnTo>
                    <a:pt x="3" y="1244"/>
                  </a:lnTo>
                  <a:lnTo>
                    <a:pt x="7" y="1251"/>
                  </a:lnTo>
                  <a:lnTo>
                    <a:pt x="10" y="1259"/>
                  </a:lnTo>
                  <a:lnTo>
                    <a:pt x="14" y="1265"/>
                  </a:lnTo>
                  <a:lnTo>
                    <a:pt x="19" y="1272"/>
                  </a:lnTo>
                  <a:lnTo>
                    <a:pt x="24" y="1277"/>
                  </a:lnTo>
                  <a:lnTo>
                    <a:pt x="29" y="1283"/>
                  </a:lnTo>
                  <a:lnTo>
                    <a:pt x="36" y="1287"/>
                  </a:lnTo>
                  <a:lnTo>
                    <a:pt x="42" y="1291"/>
                  </a:lnTo>
                  <a:lnTo>
                    <a:pt x="50" y="1295"/>
                  </a:lnTo>
                  <a:lnTo>
                    <a:pt x="58" y="1298"/>
                  </a:lnTo>
                  <a:lnTo>
                    <a:pt x="65" y="1300"/>
                  </a:lnTo>
                  <a:lnTo>
                    <a:pt x="73" y="1301"/>
                  </a:lnTo>
                  <a:lnTo>
                    <a:pt x="81" y="1301"/>
                  </a:lnTo>
                  <a:lnTo>
                    <a:pt x="544" y="1301"/>
                  </a:lnTo>
                  <a:lnTo>
                    <a:pt x="544" y="1301"/>
                  </a:lnTo>
                  <a:lnTo>
                    <a:pt x="552" y="1301"/>
                  </a:lnTo>
                  <a:lnTo>
                    <a:pt x="561" y="1300"/>
                  </a:lnTo>
                  <a:lnTo>
                    <a:pt x="568" y="1298"/>
                  </a:lnTo>
                  <a:lnTo>
                    <a:pt x="576" y="1295"/>
                  </a:lnTo>
                  <a:lnTo>
                    <a:pt x="582" y="1291"/>
                  </a:lnTo>
                  <a:lnTo>
                    <a:pt x="590" y="1287"/>
                  </a:lnTo>
                  <a:lnTo>
                    <a:pt x="595" y="1283"/>
                  </a:lnTo>
                  <a:lnTo>
                    <a:pt x="602" y="1277"/>
                  </a:lnTo>
                  <a:lnTo>
                    <a:pt x="607" y="1272"/>
                  </a:lnTo>
                  <a:lnTo>
                    <a:pt x="612" y="1265"/>
                  </a:lnTo>
                  <a:lnTo>
                    <a:pt x="616" y="1259"/>
                  </a:lnTo>
                  <a:lnTo>
                    <a:pt x="619" y="1251"/>
                  </a:lnTo>
                  <a:lnTo>
                    <a:pt x="621" y="1244"/>
                  </a:lnTo>
                  <a:lnTo>
                    <a:pt x="624" y="1236"/>
                  </a:lnTo>
                  <a:lnTo>
                    <a:pt x="625" y="1229"/>
                  </a:lnTo>
                  <a:lnTo>
                    <a:pt x="626" y="1220"/>
                  </a:lnTo>
                  <a:lnTo>
                    <a:pt x="626" y="266"/>
                  </a:lnTo>
                  <a:lnTo>
                    <a:pt x="626" y="266"/>
                  </a:lnTo>
                  <a:lnTo>
                    <a:pt x="625" y="258"/>
                  </a:lnTo>
                  <a:lnTo>
                    <a:pt x="624" y="249"/>
                  </a:lnTo>
                  <a:lnTo>
                    <a:pt x="621" y="242"/>
                  </a:lnTo>
                  <a:lnTo>
                    <a:pt x="619" y="234"/>
                  </a:lnTo>
                  <a:lnTo>
                    <a:pt x="616" y="227"/>
                  </a:lnTo>
                  <a:lnTo>
                    <a:pt x="612" y="220"/>
                  </a:lnTo>
                  <a:lnTo>
                    <a:pt x="607" y="214"/>
                  </a:lnTo>
                  <a:lnTo>
                    <a:pt x="602" y="208"/>
                  </a:lnTo>
                  <a:lnTo>
                    <a:pt x="595" y="203"/>
                  </a:lnTo>
                  <a:lnTo>
                    <a:pt x="590" y="199"/>
                  </a:lnTo>
                  <a:lnTo>
                    <a:pt x="582" y="194"/>
                  </a:lnTo>
                  <a:lnTo>
                    <a:pt x="576" y="191"/>
                  </a:lnTo>
                  <a:lnTo>
                    <a:pt x="568" y="188"/>
                  </a:lnTo>
                  <a:lnTo>
                    <a:pt x="561" y="187"/>
                  </a:lnTo>
                  <a:lnTo>
                    <a:pt x="552" y="184"/>
                  </a:lnTo>
                  <a:lnTo>
                    <a:pt x="544" y="184"/>
                  </a:lnTo>
                  <a:lnTo>
                    <a:pt x="544" y="184"/>
                  </a:lnTo>
                  <a:close/>
                  <a:moveTo>
                    <a:pt x="446" y="812"/>
                  </a:moveTo>
                  <a:lnTo>
                    <a:pt x="446" y="812"/>
                  </a:lnTo>
                  <a:lnTo>
                    <a:pt x="438" y="811"/>
                  </a:lnTo>
                  <a:lnTo>
                    <a:pt x="432" y="809"/>
                  </a:lnTo>
                  <a:lnTo>
                    <a:pt x="425" y="806"/>
                  </a:lnTo>
                  <a:lnTo>
                    <a:pt x="420" y="800"/>
                  </a:lnTo>
                  <a:lnTo>
                    <a:pt x="414" y="795"/>
                  </a:lnTo>
                  <a:lnTo>
                    <a:pt x="411" y="788"/>
                  </a:lnTo>
                  <a:lnTo>
                    <a:pt x="409" y="782"/>
                  </a:lnTo>
                  <a:lnTo>
                    <a:pt x="408" y="774"/>
                  </a:lnTo>
                  <a:lnTo>
                    <a:pt x="408" y="774"/>
                  </a:lnTo>
                  <a:lnTo>
                    <a:pt x="409" y="767"/>
                  </a:lnTo>
                  <a:lnTo>
                    <a:pt x="411" y="759"/>
                  </a:lnTo>
                  <a:lnTo>
                    <a:pt x="414" y="753"/>
                  </a:lnTo>
                  <a:lnTo>
                    <a:pt x="420" y="747"/>
                  </a:lnTo>
                  <a:lnTo>
                    <a:pt x="425" y="743"/>
                  </a:lnTo>
                  <a:lnTo>
                    <a:pt x="432" y="738"/>
                  </a:lnTo>
                  <a:lnTo>
                    <a:pt x="438" y="736"/>
                  </a:lnTo>
                  <a:lnTo>
                    <a:pt x="446" y="736"/>
                  </a:lnTo>
                  <a:lnTo>
                    <a:pt x="446" y="736"/>
                  </a:lnTo>
                  <a:lnTo>
                    <a:pt x="453" y="736"/>
                  </a:lnTo>
                  <a:lnTo>
                    <a:pt x="461" y="738"/>
                  </a:lnTo>
                  <a:lnTo>
                    <a:pt x="467" y="743"/>
                  </a:lnTo>
                  <a:lnTo>
                    <a:pt x="473" y="747"/>
                  </a:lnTo>
                  <a:lnTo>
                    <a:pt x="477" y="753"/>
                  </a:lnTo>
                  <a:lnTo>
                    <a:pt x="482" y="759"/>
                  </a:lnTo>
                  <a:lnTo>
                    <a:pt x="484" y="767"/>
                  </a:lnTo>
                  <a:lnTo>
                    <a:pt x="484" y="774"/>
                  </a:lnTo>
                  <a:lnTo>
                    <a:pt x="484" y="774"/>
                  </a:lnTo>
                  <a:lnTo>
                    <a:pt x="484" y="782"/>
                  </a:lnTo>
                  <a:lnTo>
                    <a:pt x="482" y="788"/>
                  </a:lnTo>
                  <a:lnTo>
                    <a:pt x="477" y="795"/>
                  </a:lnTo>
                  <a:lnTo>
                    <a:pt x="473" y="800"/>
                  </a:lnTo>
                  <a:lnTo>
                    <a:pt x="467" y="806"/>
                  </a:lnTo>
                  <a:lnTo>
                    <a:pt x="461" y="809"/>
                  </a:lnTo>
                  <a:lnTo>
                    <a:pt x="453" y="811"/>
                  </a:lnTo>
                  <a:lnTo>
                    <a:pt x="446" y="812"/>
                  </a:lnTo>
                  <a:lnTo>
                    <a:pt x="446" y="812"/>
                  </a:lnTo>
                  <a:close/>
                  <a:moveTo>
                    <a:pt x="539" y="574"/>
                  </a:moveTo>
                  <a:lnTo>
                    <a:pt x="539" y="574"/>
                  </a:lnTo>
                  <a:lnTo>
                    <a:pt x="538" y="579"/>
                  </a:lnTo>
                  <a:lnTo>
                    <a:pt x="537" y="583"/>
                  </a:lnTo>
                  <a:lnTo>
                    <a:pt x="535" y="588"/>
                  </a:lnTo>
                  <a:lnTo>
                    <a:pt x="531" y="591"/>
                  </a:lnTo>
                  <a:lnTo>
                    <a:pt x="528" y="594"/>
                  </a:lnTo>
                  <a:lnTo>
                    <a:pt x="524" y="596"/>
                  </a:lnTo>
                  <a:lnTo>
                    <a:pt x="519" y="597"/>
                  </a:lnTo>
                  <a:lnTo>
                    <a:pt x="514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0" y="597"/>
                  </a:lnTo>
                  <a:lnTo>
                    <a:pt x="86" y="596"/>
                  </a:lnTo>
                  <a:lnTo>
                    <a:pt x="81" y="594"/>
                  </a:lnTo>
                  <a:lnTo>
                    <a:pt x="77" y="591"/>
                  </a:lnTo>
                  <a:lnTo>
                    <a:pt x="75" y="588"/>
                  </a:lnTo>
                  <a:lnTo>
                    <a:pt x="73" y="583"/>
                  </a:lnTo>
                  <a:lnTo>
                    <a:pt x="71" y="579"/>
                  </a:lnTo>
                  <a:lnTo>
                    <a:pt x="71" y="574"/>
                  </a:lnTo>
                  <a:lnTo>
                    <a:pt x="71" y="571"/>
                  </a:lnTo>
                  <a:lnTo>
                    <a:pt x="71" y="571"/>
                  </a:lnTo>
                  <a:lnTo>
                    <a:pt x="71" y="567"/>
                  </a:lnTo>
                  <a:lnTo>
                    <a:pt x="73" y="563"/>
                  </a:lnTo>
                  <a:lnTo>
                    <a:pt x="75" y="558"/>
                  </a:lnTo>
                  <a:lnTo>
                    <a:pt x="77" y="554"/>
                  </a:lnTo>
                  <a:lnTo>
                    <a:pt x="81" y="552"/>
                  </a:lnTo>
                  <a:lnTo>
                    <a:pt x="86" y="550"/>
                  </a:lnTo>
                  <a:lnTo>
                    <a:pt x="90" y="548"/>
                  </a:lnTo>
                  <a:lnTo>
                    <a:pt x="94" y="548"/>
                  </a:lnTo>
                  <a:lnTo>
                    <a:pt x="514" y="548"/>
                  </a:lnTo>
                  <a:lnTo>
                    <a:pt x="514" y="548"/>
                  </a:lnTo>
                  <a:lnTo>
                    <a:pt x="519" y="548"/>
                  </a:lnTo>
                  <a:lnTo>
                    <a:pt x="524" y="550"/>
                  </a:lnTo>
                  <a:lnTo>
                    <a:pt x="528" y="552"/>
                  </a:lnTo>
                  <a:lnTo>
                    <a:pt x="531" y="554"/>
                  </a:lnTo>
                  <a:lnTo>
                    <a:pt x="535" y="558"/>
                  </a:lnTo>
                  <a:lnTo>
                    <a:pt x="537" y="563"/>
                  </a:lnTo>
                  <a:lnTo>
                    <a:pt x="538" y="567"/>
                  </a:lnTo>
                  <a:lnTo>
                    <a:pt x="539" y="571"/>
                  </a:lnTo>
                  <a:lnTo>
                    <a:pt x="539" y="574"/>
                  </a:lnTo>
                  <a:close/>
                  <a:moveTo>
                    <a:pt x="539" y="452"/>
                  </a:moveTo>
                  <a:lnTo>
                    <a:pt x="539" y="452"/>
                  </a:lnTo>
                  <a:lnTo>
                    <a:pt x="538" y="457"/>
                  </a:lnTo>
                  <a:lnTo>
                    <a:pt x="537" y="461"/>
                  </a:lnTo>
                  <a:lnTo>
                    <a:pt x="535" y="465"/>
                  </a:lnTo>
                  <a:lnTo>
                    <a:pt x="531" y="468"/>
                  </a:lnTo>
                  <a:lnTo>
                    <a:pt x="528" y="472"/>
                  </a:lnTo>
                  <a:lnTo>
                    <a:pt x="524" y="474"/>
                  </a:lnTo>
                  <a:lnTo>
                    <a:pt x="519" y="476"/>
                  </a:lnTo>
                  <a:lnTo>
                    <a:pt x="514" y="476"/>
                  </a:lnTo>
                  <a:lnTo>
                    <a:pt x="94" y="476"/>
                  </a:lnTo>
                  <a:lnTo>
                    <a:pt x="94" y="476"/>
                  </a:lnTo>
                  <a:lnTo>
                    <a:pt x="90" y="476"/>
                  </a:lnTo>
                  <a:lnTo>
                    <a:pt x="86" y="474"/>
                  </a:lnTo>
                  <a:lnTo>
                    <a:pt x="81" y="472"/>
                  </a:lnTo>
                  <a:lnTo>
                    <a:pt x="77" y="468"/>
                  </a:lnTo>
                  <a:lnTo>
                    <a:pt x="75" y="465"/>
                  </a:lnTo>
                  <a:lnTo>
                    <a:pt x="73" y="461"/>
                  </a:lnTo>
                  <a:lnTo>
                    <a:pt x="71" y="457"/>
                  </a:lnTo>
                  <a:lnTo>
                    <a:pt x="71" y="452"/>
                  </a:lnTo>
                  <a:lnTo>
                    <a:pt x="71" y="450"/>
                  </a:lnTo>
                  <a:lnTo>
                    <a:pt x="71" y="450"/>
                  </a:lnTo>
                  <a:lnTo>
                    <a:pt x="71" y="445"/>
                  </a:lnTo>
                  <a:lnTo>
                    <a:pt x="73" y="440"/>
                  </a:lnTo>
                  <a:lnTo>
                    <a:pt x="75" y="436"/>
                  </a:lnTo>
                  <a:lnTo>
                    <a:pt x="77" y="433"/>
                  </a:lnTo>
                  <a:lnTo>
                    <a:pt x="81" y="429"/>
                  </a:lnTo>
                  <a:lnTo>
                    <a:pt x="86" y="427"/>
                  </a:lnTo>
                  <a:lnTo>
                    <a:pt x="90" y="425"/>
                  </a:lnTo>
                  <a:lnTo>
                    <a:pt x="94" y="425"/>
                  </a:lnTo>
                  <a:lnTo>
                    <a:pt x="514" y="425"/>
                  </a:lnTo>
                  <a:lnTo>
                    <a:pt x="514" y="425"/>
                  </a:lnTo>
                  <a:lnTo>
                    <a:pt x="519" y="425"/>
                  </a:lnTo>
                  <a:lnTo>
                    <a:pt x="524" y="427"/>
                  </a:lnTo>
                  <a:lnTo>
                    <a:pt x="528" y="429"/>
                  </a:lnTo>
                  <a:lnTo>
                    <a:pt x="531" y="433"/>
                  </a:lnTo>
                  <a:lnTo>
                    <a:pt x="535" y="436"/>
                  </a:lnTo>
                  <a:lnTo>
                    <a:pt x="537" y="440"/>
                  </a:lnTo>
                  <a:lnTo>
                    <a:pt x="538" y="445"/>
                  </a:lnTo>
                  <a:lnTo>
                    <a:pt x="539" y="450"/>
                  </a:lnTo>
                  <a:lnTo>
                    <a:pt x="539" y="452"/>
                  </a:lnTo>
                  <a:close/>
                  <a:moveTo>
                    <a:pt x="539" y="330"/>
                  </a:moveTo>
                  <a:lnTo>
                    <a:pt x="539" y="330"/>
                  </a:lnTo>
                  <a:lnTo>
                    <a:pt x="538" y="334"/>
                  </a:lnTo>
                  <a:lnTo>
                    <a:pt x="537" y="339"/>
                  </a:lnTo>
                  <a:lnTo>
                    <a:pt x="535" y="343"/>
                  </a:lnTo>
                  <a:lnTo>
                    <a:pt x="531" y="347"/>
                  </a:lnTo>
                  <a:lnTo>
                    <a:pt x="528" y="350"/>
                  </a:lnTo>
                  <a:lnTo>
                    <a:pt x="524" y="352"/>
                  </a:lnTo>
                  <a:lnTo>
                    <a:pt x="519" y="354"/>
                  </a:lnTo>
                  <a:lnTo>
                    <a:pt x="514" y="354"/>
                  </a:lnTo>
                  <a:lnTo>
                    <a:pt x="94" y="354"/>
                  </a:lnTo>
                  <a:lnTo>
                    <a:pt x="94" y="354"/>
                  </a:lnTo>
                  <a:lnTo>
                    <a:pt x="90" y="354"/>
                  </a:lnTo>
                  <a:lnTo>
                    <a:pt x="86" y="352"/>
                  </a:lnTo>
                  <a:lnTo>
                    <a:pt x="81" y="350"/>
                  </a:lnTo>
                  <a:lnTo>
                    <a:pt x="77" y="347"/>
                  </a:lnTo>
                  <a:lnTo>
                    <a:pt x="75" y="343"/>
                  </a:lnTo>
                  <a:lnTo>
                    <a:pt x="73" y="339"/>
                  </a:lnTo>
                  <a:lnTo>
                    <a:pt x="71" y="334"/>
                  </a:lnTo>
                  <a:lnTo>
                    <a:pt x="71" y="330"/>
                  </a:lnTo>
                  <a:lnTo>
                    <a:pt x="71" y="328"/>
                  </a:lnTo>
                  <a:lnTo>
                    <a:pt x="71" y="328"/>
                  </a:lnTo>
                  <a:lnTo>
                    <a:pt x="71" y="322"/>
                  </a:lnTo>
                  <a:lnTo>
                    <a:pt x="73" y="318"/>
                  </a:lnTo>
                  <a:lnTo>
                    <a:pt x="75" y="313"/>
                  </a:lnTo>
                  <a:lnTo>
                    <a:pt x="77" y="310"/>
                  </a:lnTo>
                  <a:lnTo>
                    <a:pt x="81" y="307"/>
                  </a:lnTo>
                  <a:lnTo>
                    <a:pt x="86" y="305"/>
                  </a:lnTo>
                  <a:lnTo>
                    <a:pt x="90" y="304"/>
                  </a:lnTo>
                  <a:lnTo>
                    <a:pt x="94" y="303"/>
                  </a:lnTo>
                  <a:lnTo>
                    <a:pt x="514" y="303"/>
                  </a:lnTo>
                  <a:lnTo>
                    <a:pt x="514" y="303"/>
                  </a:lnTo>
                  <a:lnTo>
                    <a:pt x="519" y="304"/>
                  </a:lnTo>
                  <a:lnTo>
                    <a:pt x="524" y="305"/>
                  </a:lnTo>
                  <a:lnTo>
                    <a:pt x="528" y="307"/>
                  </a:lnTo>
                  <a:lnTo>
                    <a:pt x="531" y="310"/>
                  </a:lnTo>
                  <a:lnTo>
                    <a:pt x="535" y="313"/>
                  </a:lnTo>
                  <a:lnTo>
                    <a:pt x="537" y="318"/>
                  </a:lnTo>
                  <a:lnTo>
                    <a:pt x="538" y="322"/>
                  </a:lnTo>
                  <a:lnTo>
                    <a:pt x="539" y="328"/>
                  </a:lnTo>
                  <a:lnTo>
                    <a:pt x="539" y="330"/>
                  </a:lnTo>
                  <a:close/>
                  <a:moveTo>
                    <a:pt x="498" y="143"/>
                  </a:moveTo>
                  <a:lnTo>
                    <a:pt x="128" y="143"/>
                  </a:lnTo>
                  <a:lnTo>
                    <a:pt x="546" y="11"/>
                  </a:lnTo>
                  <a:lnTo>
                    <a:pt x="546" y="11"/>
                  </a:lnTo>
                  <a:lnTo>
                    <a:pt x="551" y="10"/>
                  </a:lnTo>
                  <a:lnTo>
                    <a:pt x="565" y="6"/>
                  </a:lnTo>
                  <a:lnTo>
                    <a:pt x="586" y="1"/>
                  </a:lnTo>
                  <a:lnTo>
                    <a:pt x="596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94" y="0"/>
                  </a:lnTo>
                  <a:lnTo>
                    <a:pt x="899" y="0"/>
                  </a:lnTo>
                  <a:lnTo>
                    <a:pt x="903" y="2"/>
                  </a:lnTo>
                  <a:lnTo>
                    <a:pt x="908" y="3"/>
                  </a:lnTo>
                  <a:lnTo>
                    <a:pt x="909" y="4"/>
                  </a:lnTo>
                  <a:lnTo>
                    <a:pt x="910" y="7"/>
                  </a:lnTo>
                  <a:lnTo>
                    <a:pt x="909" y="8"/>
                  </a:lnTo>
                  <a:lnTo>
                    <a:pt x="907" y="10"/>
                  </a:lnTo>
                  <a:lnTo>
                    <a:pt x="900" y="15"/>
                  </a:lnTo>
                  <a:lnTo>
                    <a:pt x="900" y="15"/>
                  </a:lnTo>
                  <a:lnTo>
                    <a:pt x="743" y="110"/>
                  </a:lnTo>
                  <a:lnTo>
                    <a:pt x="743" y="110"/>
                  </a:lnTo>
                  <a:lnTo>
                    <a:pt x="731" y="116"/>
                  </a:lnTo>
                  <a:lnTo>
                    <a:pt x="718" y="122"/>
                  </a:lnTo>
                  <a:lnTo>
                    <a:pt x="704" y="127"/>
                  </a:lnTo>
                  <a:lnTo>
                    <a:pt x="690" y="131"/>
                  </a:lnTo>
                  <a:lnTo>
                    <a:pt x="676" y="135"/>
                  </a:lnTo>
                  <a:lnTo>
                    <a:pt x="660" y="137"/>
                  </a:lnTo>
                  <a:lnTo>
                    <a:pt x="632" y="141"/>
                  </a:lnTo>
                  <a:lnTo>
                    <a:pt x="605" y="143"/>
                  </a:lnTo>
                  <a:lnTo>
                    <a:pt x="580" y="143"/>
                  </a:lnTo>
                  <a:lnTo>
                    <a:pt x="544" y="143"/>
                  </a:lnTo>
                  <a:lnTo>
                    <a:pt x="498" y="143"/>
                  </a:lnTo>
                  <a:close/>
                  <a:moveTo>
                    <a:pt x="946" y="54"/>
                  </a:moveTo>
                  <a:lnTo>
                    <a:pt x="946" y="54"/>
                  </a:lnTo>
                  <a:lnTo>
                    <a:pt x="946" y="781"/>
                  </a:lnTo>
                  <a:lnTo>
                    <a:pt x="946" y="781"/>
                  </a:lnTo>
                  <a:lnTo>
                    <a:pt x="946" y="793"/>
                  </a:lnTo>
                  <a:lnTo>
                    <a:pt x="943" y="804"/>
                  </a:lnTo>
                  <a:lnTo>
                    <a:pt x="941" y="812"/>
                  </a:lnTo>
                  <a:lnTo>
                    <a:pt x="939" y="819"/>
                  </a:lnTo>
                  <a:lnTo>
                    <a:pt x="934" y="828"/>
                  </a:lnTo>
                  <a:lnTo>
                    <a:pt x="931" y="831"/>
                  </a:lnTo>
                  <a:lnTo>
                    <a:pt x="664" y="1243"/>
                  </a:lnTo>
                  <a:lnTo>
                    <a:pt x="664" y="1243"/>
                  </a:lnTo>
                  <a:lnTo>
                    <a:pt x="666" y="1232"/>
                  </a:lnTo>
                  <a:lnTo>
                    <a:pt x="666" y="1220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67" y="254"/>
                  </a:lnTo>
                  <a:lnTo>
                    <a:pt x="668" y="242"/>
                  </a:lnTo>
                  <a:lnTo>
                    <a:pt x="669" y="231"/>
                  </a:lnTo>
                  <a:lnTo>
                    <a:pt x="671" y="222"/>
                  </a:lnTo>
                  <a:lnTo>
                    <a:pt x="677" y="206"/>
                  </a:lnTo>
                  <a:lnTo>
                    <a:pt x="682" y="194"/>
                  </a:lnTo>
                  <a:lnTo>
                    <a:pt x="689" y="184"/>
                  </a:lnTo>
                  <a:lnTo>
                    <a:pt x="694" y="179"/>
                  </a:lnTo>
                  <a:lnTo>
                    <a:pt x="698" y="175"/>
                  </a:lnTo>
                  <a:lnTo>
                    <a:pt x="929" y="36"/>
                  </a:lnTo>
                  <a:lnTo>
                    <a:pt x="929" y="36"/>
                  </a:lnTo>
                  <a:lnTo>
                    <a:pt x="931" y="35"/>
                  </a:lnTo>
                  <a:lnTo>
                    <a:pt x="935" y="34"/>
                  </a:lnTo>
                  <a:lnTo>
                    <a:pt x="938" y="34"/>
                  </a:lnTo>
                  <a:lnTo>
                    <a:pt x="940" y="36"/>
                  </a:lnTo>
                  <a:lnTo>
                    <a:pt x="943" y="39"/>
                  </a:lnTo>
                  <a:lnTo>
                    <a:pt x="946" y="46"/>
                  </a:lnTo>
                  <a:lnTo>
                    <a:pt x="946" y="54"/>
                  </a:lnTo>
                  <a:lnTo>
                    <a:pt x="946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Immagine 1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654" y="1010875"/>
            <a:ext cx="613380" cy="4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8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eravamo rimasti</a:t>
            </a:r>
            <a:endParaRPr lang="it-IT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956376" y="6165304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831" y="2683399"/>
            <a:ext cx="457200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376" y="2222879"/>
            <a:ext cx="457200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929" y="1700808"/>
            <a:ext cx="457200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136" y="1162737"/>
            <a:ext cx="457200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3086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5807064" y="4941168"/>
            <a:ext cx="2754121" cy="1839057"/>
            <a:chOff x="5807064" y="4941168"/>
            <a:chExt cx="2754121" cy="18390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6" name="Freeform 6"/>
            <p:cNvSpPr>
              <a:spLocks noEditPoints="1"/>
            </p:cNvSpPr>
            <p:nvPr/>
          </p:nvSpPr>
          <p:spPr bwMode="auto">
            <a:xfrm flipH="1">
              <a:off x="5807064" y="4941168"/>
              <a:ext cx="2536532" cy="1565580"/>
            </a:xfrm>
            <a:custGeom>
              <a:avLst/>
              <a:gdLst>
                <a:gd name="T0" fmla="*/ 332 w 400"/>
                <a:gd name="T1" fmla="*/ 458 h 498"/>
                <a:gd name="T2" fmla="*/ 332 w 400"/>
                <a:gd name="T3" fmla="*/ 388 h 498"/>
                <a:gd name="T4" fmla="*/ 244 w 400"/>
                <a:gd name="T5" fmla="*/ 388 h 498"/>
                <a:gd name="T6" fmla="*/ 244 w 400"/>
                <a:gd name="T7" fmla="*/ 128 h 498"/>
                <a:gd name="T8" fmla="*/ 154 w 400"/>
                <a:gd name="T9" fmla="*/ 196 h 498"/>
                <a:gd name="T10" fmla="*/ 154 w 400"/>
                <a:gd name="T11" fmla="*/ 350 h 498"/>
                <a:gd name="T12" fmla="*/ 120 w 400"/>
                <a:gd name="T13" fmla="*/ 350 h 498"/>
                <a:gd name="T14" fmla="*/ 120 w 400"/>
                <a:gd name="T15" fmla="*/ 0 h 498"/>
                <a:gd name="T16" fmla="*/ 0 w 400"/>
                <a:gd name="T17" fmla="*/ 90 h 498"/>
                <a:gd name="T18" fmla="*/ 0 w 400"/>
                <a:gd name="T19" fmla="*/ 498 h 498"/>
                <a:gd name="T20" fmla="*/ 400 w 400"/>
                <a:gd name="T21" fmla="*/ 498 h 498"/>
                <a:gd name="T22" fmla="*/ 400 w 400"/>
                <a:gd name="T23" fmla="*/ 478 h 498"/>
                <a:gd name="T24" fmla="*/ 332 w 400"/>
                <a:gd name="T25" fmla="*/ 458 h 498"/>
                <a:gd name="T26" fmla="*/ 66 w 400"/>
                <a:gd name="T27" fmla="*/ 474 h 498"/>
                <a:gd name="T28" fmla="*/ 28 w 400"/>
                <a:gd name="T29" fmla="*/ 474 h 498"/>
                <a:gd name="T30" fmla="*/ 28 w 400"/>
                <a:gd name="T31" fmla="*/ 430 h 498"/>
                <a:gd name="T32" fmla="*/ 66 w 400"/>
                <a:gd name="T33" fmla="*/ 430 h 498"/>
                <a:gd name="T34" fmla="*/ 66 w 400"/>
                <a:gd name="T35" fmla="*/ 474 h 498"/>
                <a:gd name="T36" fmla="*/ 66 w 400"/>
                <a:gd name="T37" fmla="*/ 414 h 498"/>
                <a:gd name="T38" fmla="*/ 28 w 400"/>
                <a:gd name="T39" fmla="*/ 414 h 498"/>
                <a:gd name="T40" fmla="*/ 28 w 400"/>
                <a:gd name="T41" fmla="*/ 370 h 498"/>
                <a:gd name="T42" fmla="*/ 66 w 400"/>
                <a:gd name="T43" fmla="*/ 370 h 498"/>
                <a:gd name="T44" fmla="*/ 66 w 400"/>
                <a:gd name="T45" fmla="*/ 414 h 498"/>
                <a:gd name="T46" fmla="*/ 130 w 400"/>
                <a:gd name="T47" fmla="*/ 474 h 498"/>
                <a:gd name="T48" fmla="*/ 92 w 400"/>
                <a:gd name="T49" fmla="*/ 474 h 498"/>
                <a:gd name="T50" fmla="*/ 92 w 400"/>
                <a:gd name="T51" fmla="*/ 430 h 498"/>
                <a:gd name="T52" fmla="*/ 130 w 400"/>
                <a:gd name="T53" fmla="*/ 430 h 498"/>
                <a:gd name="T54" fmla="*/ 130 w 400"/>
                <a:gd name="T55" fmla="*/ 474 h 498"/>
                <a:gd name="T56" fmla="*/ 130 w 400"/>
                <a:gd name="T57" fmla="*/ 414 h 498"/>
                <a:gd name="T58" fmla="*/ 92 w 400"/>
                <a:gd name="T59" fmla="*/ 414 h 498"/>
                <a:gd name="T60" fmla="*/ 92 w 400"/>
                <a:gd name="T61" fmla="*/ 370 h 498"/>
                <a:gd name="T62" fmla="*/ 130 w 400"/>
                <a:gd name="T63" fmla="*/ 370 h 498"/>
                <a:gd name="T64" fmla="*/ 130 w 400"/>
                <a:gd name="T65" fmla="*/ 414 h 498"/>
                <a:gd name="T66" fmla="*/ 194 w 400"/>
                <a:gd name="T67" fmla="*/ 474 h 498"/>
                <a:gd name="T68" fmla="*/ 156 w 400"/>
                <a:gd name="T69" fmla="*/ 474 h 498"/>
                <a:gd name="T70" fmla="*/ 156 w 400"/>
                <a:gd name="T71" fmla="*/ 430 h 498"/>
                <a:gd name="T72" fmla="*/ 194 w 400"/>
                <a:gd name="T73" fmla="*/ 430 h 498"/>
                <a:gd name="T74" fmla="*/ 194 w 400"/>
                <a:gd name="T75" fmla="*/ 474 h 498"/>
                <a:gd name="T76" fmla="*/ 194 w 400"/>
                <a:gd name="T77" fmla="*/ 414 h 498"/>
                <a:gd name="T78" fmla="*/ 156 w 400"/>
                <a:gd name="T79" fmla="*/ 414 h 498"/>
                <a:gd name="T80" fmla="*/ 156 w 400"/>
                <a:gd name="T81" fmla="*/ 370 h 498"/>
                <a:gd name="T82" fmla="*/ 194 w 400"/>
                <a:gd name="T83" fmla="*/ 370 h 498"/>
                <a:gd name="T84" fmla="*/ 194 w 400"/>
                <a:gd name="T85" fmla="*/ 41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0" h="498">
                  <a:moveTo>
                    <a:pt x="332" y="458"/>
                  </a:moveTo>
                  <a:lnTo>
                    <a:pt x="332" y="388"/>
                  </a:lnTo>
                  <a:lnTo>
                    <a:pt x="244" y="388"/>
                  </a:lnTo>
                  <a:lnTo>
                    <a:pt x="244" y="128"/>
                  </a:lnTo>
                  <a:lnTo>
                    <a:pt x="154" y="196"/>
                  </a:lnTo>
                  <a:lnTo>
                    <a:pt x="154" y="350"/>
                  </a:lnTo>
                  <a:lnTo>
                    <a:pt x="120" y="350"/>
                  </a:lnTo>
                  <a:lnTo>
                    <a:pt x="120" y="0"/>
                  </a:lnTo>
                  <a:lnTo>
                    <a:pt x="0" y="90"/>
                  </a:lnTo>
                  <a:lnTo>
                    <a:pt x="0" y="498"/>
                  </a:lnTo>
                  <a:lnTo>
                    <a:pt x="400" y="498"/>
                  </a:lnTo>
                  <a:lnTo>
                    <a:pt x="400" y="478"/>
                  </a:lnTo>
                  <a:lnTo>
                    <a:pt x="332" y="458"/>
                  </a:lnTo>
                  <a:close/>
                  <a:moveTo>
                    <a:pt x="66" y="474"/>
                  </a:moveTo>
                  <a:lnTo>
                    <a:pt x="28" y="474"/>
                  </a:lnTo>
                  <a:lnTo>
                    <a:pt x="28" y="430"/>
                  </a:lnTo>
                  <a:lnTo>
                    <a:pt x="66" y="430"/>
                  </a:lnTo>
                  <a:lnTo>
                    <a:pt x="66" y="474"/>
                  </a:lnTo>
                  <a:close/>
                  <a:moveTo>
                    <a:pt x="66" y="414"/>
                  </a:moveTo>
                  <a:lnTo>
                    <a:pt x="28" y="414"/>
                  </a:lnTo>
                  <a:lnTo>
                    <a:pt x="28" y="370"/>
                  </a:lnTo>
                  <a:lnTo>
                    <a:pt x="66" y="370"/>
                  </a:lnTo>
                  <a:lnTo>
                    <a:pt x="66" y="414"/>
                  </a:lnTo>
                  <a:close/>
                  <a:moveTo>
                    <a:pt x="130" y="474"/>
                  </a:moveTo>
                  <a:lnTo>
                    <a:pt x="92" y="474"/>
                  </a:lnTo>
                  <a:lnTo>
                    <a:pt x="92" y="430"/>
                  </a:lnTo>
                  <a:lnTo>
                    <a:pt x="130" y="430"/>
                  </a:lnTo>
                  <a:lnTo>
                    <a:pt x="130" y="474"/>
                  </a:lnTo>
                  <a:close/>
                  <a:moveTo>
                    <a:pt x="130" y="414"/>
                  </a:moveTo>
                  <a:lnTo>
                    <a:pt x="92" y="414"/>
                  </a:lnTo>
                  <a:lnTo>
                    <a:pt x="92" y="370"/>
                  </a:lnTo>
                  <a:lnTo>
                    <a:pt x="130" y="370"/>
                  </a:lnTo>
                  <a:lnTo>
                    <a:pt x="130" y="414"/>
                  </a:lnTo>
                  <a:close/>
                  <a:moveTo>
                    <a:pt x="194" y="474"/>
                  </a:moveTo>
                  <a:lnTo>
                    <a:pt x="156" y="474"/>
                  </a:lnTo>
                  <a:lnTo>
                    <a:pt x="156" y="430"/>
                  </a:lnTo>
                  <a:lnTo>
                    <a:pt x="194" y="430"/>
                  </a:lnTo>
                  <a:lnTo>
                    <a:pt x="194" y="474"/>
                  </a:lnTo>
                  <a:close/>
                  <a:moveTo>
                    <a:pt x="194" y="414"/>
                  </a:moveTo>
                  <a:lnTo>
                    <a:pt x="156" y="414"/>
                  </a:lnTo>
                  <a:lnTo>
                    <a:pt x="156" y="370"/>
                  </a:lnTo>
                  <a:lnTo>
                    <a:pt x="194" y="370"/>
                  </a:lnTo>
                  <a:lnTo>
                    <a:pt x="194" y="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5" name="Immagin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2645" y="5214645"/>
              <a:ext cx="775941" cy="614162"/>
            </a:xfrm>
            <a:prstGeom prst="rect">
              <a:avLst/>
            </a:prstGeom>
          </p:spPr>
        </p:pic>
        <p:pic>
          <p:nvPicPr>
            <p:cNvPr id="127" name="Immagine 1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31741" y="6127016"/>
              <a:ext cx="740347" cy="386038"/>
            </a:xfrm>
            <a:prstGeom prst="rect">
              <a:avLst/>
            </a:prstGeom>
          </p:spPr>
        </p:pic>
        <p:sp>
          <p:nvSpPr>
            <p:cNvPr id="132" name="CasellaDiTesto 131"/>
            <p:cNvSpPr txBox="1"/>
            <p:nvPr/>
          </p:nvSpPr>
          <p:spPr>
            <a:xfrm>
              <a:off x="5824881" y="6410893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C00000"/>
                  </a:solidFill>
                </a:rPr>
                <a:t>Carucci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Slide Number Placeholder 8"/>
          <p:cNvSpPr txBox="1">
            <a:spLocks/>
          </p:cNvSpPr>
          <p:nvPr/>
        </p:nvSpPr>
        <p:spPr>
          <a:xfrm>
            <a:off x="7956376" y="6165304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Relocation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 </a:t>
            </a:r>
            <a:r>
              <a:rPr lang="it-IT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datacenters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un caso di successo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2237803" y="2005930"/>
            <a:ext cx="4740275" cy="3943350"/>
            <a:chOff x="2237803" y="1836455"/>
            <a:chExt cx="4740275" cy="3943350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3979290" y="1836455"/>
              <a:ext cx="1954213" cy="419100"/>
            </a:xfrm>
            <a:custGeom>
              <a:avLst/>
              <a:gdLst>
                <a:gd name="T0" fmla="*/ 0 w 284"/>
                <a:gd name="T1" fmla="*/ 0 h 279"/>
                <a:gd name="T2" fmla="*/ 2147483647 w 284"/>
                <a:gd name="T3" fmla="*/ 2147483647 h 279"/>
                <a:gd name="T4" fmla="*/ 2147483647 w 284"/>
                <a:gd name="T5" fmla="*/ 2147483647 h 279"/>
                <a:gd name="T6" fmla="*/ 0 w 284"/>
                <a:gd name="T7" fmla="*/ 0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4"/>
                <a:gd name="T13" fmla="*/ 0 h 279"/>
                <a:gd name="T14" fmla="*/ 284 w 284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4" h="279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244" y="135"/>
                    <a:pt x="284" y="279"/>
                  </a:cubicBezTo>
                  <a:cubicBezTo>
                    <a:pt x="277" y="1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2237803" y="3779555"/>
              <a:ext cx="4654550" cy="1189037"/>
            </a:xfrm>
            <a:custGeom>
              <a:avLst/>
              <a:gdLst>
                <a:gd name="T0" fmla="*/ 2147483647 w 675"/>
                <a:gd name="T1" fmla="*/ 2147483647 h 786"/>
                <a:gd name="T2" fmla="*/ 0 w 675"/>
                <a:gd name="T3" fmla="*/ 2147483647 h 786"/>
                <a:gd name="T4" fmla="*/ 2147483647 w 675"/>
                <a:gd name="T5" fmla="*/ 2147483647 h 786"/>
                <a:gd name="T6" fmla="*/ 2147483647 w 675"/>
                <a:gd name="T7" fmla="*/ 2147483647 h 786"/>
                <a:gd name="T8" fmla="*/ 2147483647 w 675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5"/>
                <a:gd name="T16" fmla="*/ 0 h 786"/>
                <a:gd name="T17" fmla="*/ 675 w 675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5" h="786">
                  <a:moveTo>
                    <a:pt x="659" y="58"/>
                  </a:moveTo>
                  <a:cubicBezTo>
                    <a:pt x="571" y="285"/>
                    <a:pt x="0" y="445"/>
                    <a:pt x="0" y="670"/>
                  </a:cubicBezTo>
                  <a:cubicBezTo>
                    <a:pt x="0" y="708"/>
                    <a:pt x="13" y="747"/>
                    <a:pt x="35" y="786"/>
                  </a:cubicBezTo>
                  <a:cubicBezTo>
                    <a:pt x="164" y="566"/>
                    <a:pt x="675" y="392"/>
                    <a:pt x="675" y="142"/>
                  </a:cubicBezTo>
                  <a:cubicBezTo>
                    <a:pt x="670" y="0"/>
                    <a:pt x="670" y="0"/>
                    <a:pt x="670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2914078" y="2228567"/>
              <a:ext cx="3024187" cy="739775"/>
            </a:xfrm>
            <a:custGeom>
              <a:avLst/>
              <a:gdLst>
                <a:gd name="T0" fmla="*/ 2147483647 w 439"/>
                <a:gd name="T1" fmla="*/ 2147483647 h 485"/>
                <a:gd name="T2" fmla="*/ 2147483647 w 439"/>
                <a:gd name="T3" fmla="*/ 2147483647 h 485"/>
                <a:gd name="T4" fmla="*/ 0 w 439"/>
                <a:gd name="T5" fmla="*/ 2147483647 h 485"/>
                <a:gd name="T6" fmla="*/ 2147483647 w 439"/>
                <a:gd name="T7" fmla="*/ 2147483647 h 485"/>
                <a:gd name="T8" fmla="*/ 2147483647 w 439"/>
                <a:gd name="T9" fmla="*/ 0 h 485"/>
                <a:gd name="T10" fmla="*/ 2147483647 w 439"/>
                <a:gd name="T11" fmla="*/ 2147483647 h 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9"/>
                <a:gd name="T19" fmla="*/ 0 h 485"/>
                <a:gd name="T20" fmla="*/ 439 w 439"/>
                <a:gd name="T21" fmla="*/ 485 h 4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9" h="485">
                  <a:moveTo>
                    <a:pt x="439" y="40"/>
                  </a:moveTo>
                  <a:cubicBezTo>
                    <a:pt x="439" y="187"/>
                    <a:pt x="71" y="330"/>
                    <a:pt x="13" y="485"/>
                  </a:cubicBezTo>
                  <a:cubicBezTo>
                    <a:pt x="5" y="471"/>
                    <a:pt x="0" y="457"/>
                    <a:pt x="0" y="443"/>
                  </a:cubicBezTo>
                  <a:cubicBezTo>
                    <a:pt x="0" y="289"/>
                    <a:pt x="438" y="149"/>
                    <a:pt x="438" y="5"/>
                  </a:cubicBezTo>
                  <a:cubicBezTo>
                    <a:pt x="438" y="4"/>
                    <a:pt x="438" y="2"/>
                    <a:pt x="438" y="0"/>
                  </a:cubicBezTo>
                  <a:lnTo>
                    <a:pt x="439" y="4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2914078" y="2898492"/>
              <a:ext cx="3946525" cy="957263"/>
            </a:xfrm>
            <a:custGeom>
              <a:avLst/>
              <a:gdLst>
                <a:gd name="T0" fmla="*/ 2147483647 w 572"/>
                <a:gd name="T1" fmla="*/ 2147483647 h 630"/>
                <a:gd name="T2" fmla="*/ 2147483647 w 572"/>
                <a:gd name="T3" fmla="*/ 2147483647 h 630"/>
                <a:gd name="T4" fmla="*/ 2147483647 w 572"/>
                <a:gd name="T5" fmla="*/ 2147483647 h 630"/>
                <a:gd name="T6" fmla="*/ 2147483647 w 572"/>
                <a:gd name="T7" fmla="*/ 2147483647 h 630"/>
                <a:gd name="T8" fmla="*/ 0 w 572"/>
                <a:gd name="T9" fmla="*/ 0 h 6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2"/>
                <a:gd name="T16" fmla="*/ 0 h 630"/>
                <a:gd name="T17" fmla="*/ 572 w 572"/>
                <a:gd name="T18" fmla="*/ 630 h 6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2" h="630">
                  <a:moveTo>
                    <a:pt x="13" y="42"/>
                  </a:moveTo>
                  <a:cubicBezTo>
                    <a:pt x="98" y="184"/>
                    <a:pt x="572" y="338"/>
                    <a:pt x="572" y="572"/>
                  </a:cubicBezTo>
                  <a:cubicBezTo>
                    <a:pt x="572" y="592"/>
                    <a:pt x="568" y="612"/>
                    <a:pt x="561" y="630"/>
                  </a:cubicBezTo>
                  <a:cubicBezTo>
                    <a:pt x="467" y="393"/>
                    <a:pt x="5" y="235"/>
                    <a:pt x="5" y="8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6"/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2237803" y="4790792"/>
              <a:ext cx="4740275" cy="989013"/>
            </a:xfrm>
            <a:custGeom>
              <a:avLst/>
              <a:gdLst>
                <a:gd name="T0" fmla="*/ 0 w 687"/>
                <a:gd name="T1" fmla="*/ 0 h 861"/>
                <a:gd name="T2" fmla="*/ 2147483647 w 687"/>
                <a:gd name="T3" fmla="*/ 2147483647 h 861"/>
                <a:gd name="T4" fmla="*/ 2147483647 w 687"/>
                <a:gd name="T5" fmla="*/ 2147483647 h 861"/>
                <a:gd name="T6" fmla="*/ 2147483647 w 687"/>
                <a:gd name="T7" fmla="*/ 2147483647 h 861"/>
                <a:gd name="T8" fmla="*/ 2147483647 w 687"/>
                <a:gd name="T9" fmla="*/ 2147483647 h 861"/>
                <a:gd name="T10" fmla="*/ 2147483647 w 687"/>
                <a:gd name="T11" fmla="*/ 2147483647 h 861"/>
                <a:gd name="T12" fmla="*/ 2147483647 w 687"/>
                <a:gd name="T13" fmla="*/ 2147483647 h 861"/>
                <a:gd name="T14" fmla="*/ 2147483647 w 687"/>
                <a:gd name="T15" fmla="*/ 2147483647 h 8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7"/>
                <a:gd name="T25" fmla="*/ 0 h 861"/>
                <a:gd name="T26" fmla="*/ 687 w 687"/>
                <a:gd name="T27" fmla="*/ 861 h 8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7" h="861">
                  <a:moveTo>
                    <a:pt x="0" y="0"/>
                  </a:moveTo>
                  <a:cubicBezTo>
                    <a:pt x="5" y="214"/>
                    <a:pt x="5" y="214"/>
                    <a:pt x="5" y="214"/>
                  </a:cubicBezTo>
                  <a:cubicBezTo>
                    <a:pt x="5" y="484"/>
                    <a:pt x="553" y="820"/>
                    <a:pt x="553" y="820"/>
                  </a:cubicBezTo>
                  <a:cubicBezTo>
                    <a:pt x="552" y="861"/>
                    <a:pt x="552" y="861"/>
                    <a:pt x="552" y="861"/>
                  </a:cubicBezTo>
                  <a:cubicBezTo>
                    <a:pt x="687" y="725"/>
                    <a:pt x="687" y="725"/>
                    <a:pt x="687" y="725"/>
                  </a:cubicBezTo>
                  <a:cubicBezTo>
                    <a:pt x="545" y="501"/>
                    <a:pt x="545" y="501"/>
                    <a:pt x="545" y="501"/>
                  </a:cubicBezTo>
                  <a:cubicBezTo>
                    <a:pt x="548" y="548"/>
                    <a:pt x="548" y="548"/>
                    <a:pt x="548" y="548"/>
                  </a:cubicBezTo>
                  <a:cubicBezTo>
                    <a:pt x="548" y="548"/>
                    <a:pt x="155" y="330"/>
                    <a:pt x="35" y="116"/>
                  </a:cubicBezTo>
                </a:path>
              </a:pathLst>
            </a:custGeom>
            <a:solidFill>
              <a:schemeClr val="accent6"/>
            </a:solidFill>
            <a:ln w="800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SzPct val="90000"/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folHlink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2326588" y="790162"/>
            <a:ext cx="1669348" cy="1687693"/>
            <a:chOff x="2000032" y="790163"/>
            <a:chExt cx="1995904" cy="1966010"/>
          </a:xfrm>
        </p:grpSpPr>
        <p:grpSp>
          <p:nvGrpSpPr>
            <p:cNvPr id="45" name="Group 153"/>
            <p:cNvGrpSpPr/>
            <p:nvPr/>
          </p:nvGrpSpPr>
          <p:grpSpPr>
            <a:xfrm>
              <a:off x="2000032" y="790163"/>
              <a:ext cx="1995904" cy="1966010"/>
              <a:chOff x="1314252" y="2444104"/>
              <a:chExt cx="4365625" cy="4030663"/>
            </a:xfrm>
          </p:grpSpPr>
          <p:sp>
            <p:nvSpPr>
              <p:cNvPr id="46" name="Freeform 3"/>
              <p:cNvSpPr>
                <a:spLocks/>
              </p:cNvSpPr>
              <p:nvPr/>
            </p:nvSpPr>
            <p:spPr bwMode="gray">
              <a:xfrm>
                <a:off x="1727002" y="2444104"/>
                <a:ext cx="2278063" cy="1539875"/>
              </a:xfrm>
              <a:custGeom>
                <a:avLst/>
                <a:gdLst>
                  <a:gd name="T0" fmla="*/ 2147483647 w 332"/>
                  <a:gd name="T1" fmla="*/ 2147483647 h 240"/>
                  <a:gd name="T2" fmla="*/ 2147483647 w 332"/>
                  <a:gd name="T3" fmla="*/ 0 h 240"/>
                  <a:gd name="T4" fmla="*/ 2147483647 w 332"/>
                  <a:gd name="T5" fmla="*/ 1770176490 h 240"/>
                  <a:gd name="T6" fmla="*/ 0 w 332"/>
                  <a:gd name="T7" fmla="*/ 2147483647 h 240"/>
                  <a:gd name="T8" fmla="*/ 2147483647 w 332"/>
                  <a:gd name="T9" fmla="*/ 2147483647 h 240"/>
                  <a:gd name="T10" fmla="*/ 2147483647 w 332"/>
                  <a:gd name="T11" fmla="*/ 2147483647 h 240"/>
                  <a:gd name="T12" fmla="*/ 2147483647 w 332"/>
                  <a:gd name="T13" fmla="*/ 2147483647 h 240"/>
                  <a:gd name="T14" fmla="*/ 2147483647 w 332"/>
                  <a:gd name="T15" fmla="*/ 2147483647 h 240"/>
                  <a:gd name="T16" fmla="*/ 2147483647 w 332"/>
                  <a:gd name="T17" fmla="*/ 2147483647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2"/>
                  <a:gd name="T28" fmla="*/ 0 h 240"/>
                  <a:gd name="T29" fmla="*/ 332 w 332"/>
                  <a:gd name="T30" fmla="*/ 240 h 2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2" h="240">
                    <a:moveTo>
                      <a:pt x="332" y="96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53" y="43"/>
                      <a:pt x="253" y="43"/>
                      <a:pt x="253" y="43"/>
                    </a:cubicBezTo>
                    <a:cubicBezTo>
                      <a:pt x="143" y="45"/>
                      <a:pt x="48" y="108"/>
                      <a:pt x="0" y="199"/>
                    </a:cubicBezTo>
                    <a:cubicBezTo>
                      <a:pt x="60" y="176"/>
                      <a:pt x="60" y="176"/>
                      <a:pt x="60" y="176"/>
                    </a:cubicBezTo>
                    <a:cubicBezTo>
                      <a:pt x="101" y="240"/>
                      <a:pt x="101" y="240"/>
                      <a:pt x="101" y="240"/>
                    </a:cubicBezTo>
                    <a:cubicBezTo>
                      <a:pt x="134" y="184"/>
                      <a:pt x="192" y="152"/>
                      <a:pt x="253" y="150"/>
                    </a:cubicBezTo>
                    <a:cubicBezTo>
                      <a:pt x="253" y="191"/>
                      <a:pt x="253" y="191"/>
                      <a:pt x="253" y="191"/>
                    </a:cubicBezTo>
                    <a:lnTo>
                      <a:pt x="332" y="96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47" name="Freeform 4"/>
              <p:cNvSpPr>
                <a:spLocks/>
              </p:cNvSpPr>
              <p:nvPr/>
            </p:nvSpPr>
            <p:spPr bwMode="gray">
              <a:xfrm>
                <a:off x="1314252" y="3683942"/>
                <a:ext cx="1243013" cy="2225675"/>
              </a:xfrm>
              <a:custGeom>
                <a:avLst/>
                <a:gdLst>
                  <a:gd name="T0" fmla="*/ 2147483647 w 181"/>
                  <a:gd name="T1" fmla="*/ 2147483647 h 347"/>
                  <a:gd name="T2" fmla="*/ 2147483647 w 181"/>
                  <a:gd name="T3" fmla="*/ 2147483647 h 347"/>
                  <a:gd name="T4" fmla="*/ 2147483647 w 181"/>
                  <a:gd name="T5" fmla="*/ 0 h 347"/>
                  <a:gd name="T6" fmla="*/ 0 w 181"/>
                  <a:gd name="T7" fmla="*/ 1892439635 h 347"/>
                  <a:gd name="T8" fmla="*/ 1839329839 w 181"/>
                  <a:gd name="T9" fmla="*/ 2147483647 h 347"/>
                  <a:gd name="T10" fmla="*/ 1273380975 w 181"/>
                  <a:gd name="T11" fmla="*/ 2147483647 h 347"/>
                  <a:gd name="T12" fmla="*/ 2147483647 w 181"/>
                  <a:gd name="T13" fmla="*/ 2147483647 h 347"/>
                  <a:gd name="T14" fmla="*/ 2147483647 w 181"/>
                  <a:gd name="T15" fmla="*/ 2147483647 h 347"/>
                  <a:gd name="T16" fmla="*/ 2147483647 w 181"/>
                  <a:gd name="T17" fmla="*/ 2147483647 h 347"/>
                  <a:gd name="T18" fmla="*/ 2147483647 w 181"/>
                  <a:gd name="T19" fmla="*/ 2147483647 h 3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1"/>
                  <a:gd name="T31" fmla="*/ 0 h 347"/>
                  <a:gd name="T32" fmla="*/ 181 w 181"/>
                  <a:gd name="T33" fmla="*/ 347 h 3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1" h="347">
                    <a:moveTo>
                      <a:pt x="141" y="92"/>
                    </a:moveTo>
                    <a:cubicBezTo>
                      <a:pt x="181" y="105"/>
                      <a:pt x="181" y="105"/>
                      <a:pt x="181" y="105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1" y="85"/>
                      <a:pt x="27" y="113"/>
                      <a:pt x="27" y="142"/>
                    </a:cubicBezTo>
                    <a:cubicBezTo>
                      <a:pt x="27" y="222"/>
                      <a:pt x="59" y="294"/>
                      <a:pt x="110" y="347"/>
                    </a:cubicBezTo>
                    <a:cubicBezTo>
                      <a:pt x="106" y="283"/>
                      <a:pt x="106" y="283"/>
                      <a:pt x="106" y="283"/>
                    </a:cubicBezTo>
                    <a:cubicBezTo>
                      <a:pt x="179" y="264"/>
                      <a:pt x="179" y="264"/>
                      <a:pt x="179" y="264"/>
                    </a:cubicBezTo>
                    <a:cubicBezTo>
                      <a:pt x="139" y="217"/>
                      <a:pt x="124" y="152"/>
                      <a:pt x="141" y="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48" name="Freeform 5"/>
              <p:cNvSpPr>
                <a:spLocks/>
              </p:cNvSpPr>
              <p:nvPr/>
            </p:nvSpPr>
            <p:spPr bwMode="gray">
              <a:xfrm>
                <a:off x="2144515" y="5369867"/>
                <a:ext cx="2257425" cy="1104900"/>
              </a:xfrm>
              <a:custGeom>
                <a:avLst/>
                <a:gdLst>
                  <a:gd name="T0" fmla="*/ 2147483647 w 329"/>
                  <a:gd name="T1" fmla="*/ 2147483647 h 172"/>
                  <a:gd name="T2" fmla="*/ 2147483647 w 329"/>
                  <a:gd name="T3" fmla="*/ 2147483647 h 172"/>
                  <a:gd name="T4" fmla="*/ 2147483647 w 329"/>
                  <a:gd name="T5" fmla="*/ 2063285192 h 172"/>
                  <a:gd name="T6" fmla="*/ 2147483647 w 329"/>
                  <a:gd name="T7" fmla="*/ 1650624058 h 172"/>
                  <a:gd name="T8" fmla="*/ 2147483647 w 329"/>
                  <a:gd name="T9" fmla="*/ 1403030189 h 172"/>
                  <a:gd name="T10" fmla="*/ 2147483647 w 329"/>
                  <a:gd name="T11" fmla="*/ 0 h 172"/>
                  <a:gd name="T12" fmla="*/ 0 w 329"/>
                  <a:gd name="T13" fmla="*/ 1237969750 h 172"/>
                  <a:gd name="T14" fmla="*/ 376640007 w 329"/>
                  <a:gd name="T15" fmla="*/ 2147483647 h 172"/>
                  <a:gd name="T16" fmla="*/ 1506553168 w 329"/>
                  <a:gd name="T17" fmla="*/ 2147483647 h 172"/>
                  <a:gd name="T18" fmla="*/ 2147483647 w 329"/>
                  <a:gd name="T19" fmla="*/ 2147483647 h 172"/>
                  <a:gd name="T20" fmla="*/ 2147483647 w 329"/>
                  <a:gd name="T21" fmla="*/ 2147483647 h 1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9"/>
                  <a:gd name="T34" fmla="*/ 0 h 172"/>
                  <a:gd name="T35" fmla="*/ 329 w 329"/>
                  <a:gd name="T36" fmla="*/ 172 h 1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9" h="172">
                    <a:moveTo>
                      <a:pt x="329" y="142"/>
                    </a:moveTo>
                    <a:cubicBezTo>
                      <a:pt x="267" y="126"/>
                      <a:pt x="267" y="126"/>
                      <a:pt x="267" y="126"/>
                    </a:cubicBezTo>
                    <a:cubicBezTo>
                      <a:pt x="272" y="50"/>
                      <a:pt x="272" y="50"/>
                      <a:pt x="272" y="50"/>
                    </a:cubicBezTo>
                    <a:cubicBezTo>
                      <a:pt x="220" y="72"/>
                      <a:pt x="158" y="71"/>
                      <a:pt x="106" y="40"/>
                    </a:cubicBezTo>
                    <a:cubicBezTo>
                      <a:pt x="102" y="38"/>
                      <a:pt x="99" y="36"/>
                      <a:pt x="95" y="3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80" y="153"/>
                      <a:pt x="137" y="172"/>
                      <a:pt x="199" y="172"/>
                    </a:cubicBezTo>
                    <a:cubicBezTo>
                      <a:pt x="246" y="172"/>
                      <a:pt x="290" y="161"/>
                      <a:pt x="329" y="1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49" name="Freeform 6"/>
              <p:cNvSpPr>
                <a:spLocks/>
              </p:cNvSpPr>
              <p:nvPr/>
            </p:nvSpPr>
            <p:spPr bwMode="gray">
              <a:xfrm>
                <a:off x="4073327" y="4325292"/>
                <a:ext cx="1449388" cy="1973262"/>
              </a:xfrm>
              <a:custGeom>
                <a:avLst/>
                <a:gdLst>
                  <a:gd name="T0" fmla="*/ 2147483647 w 211"/>
                  <a:gd name="T1" fmla="*/ 1723919962 h 308"/>
                  <a:gd name="T2" fmla="*/ 2147483647 w 211"/>
                  <a:gd name="T3" fmla="*/ 0 h 308"/>
                  <a:gd name="T4" fmla="*/ 2147483647 w 211"/>
                  <a:gd name="T5" fmla="*/ 2147483647 h 308"/>
                  <a:gd name="T6" fmla="*/ 2147483647 w 211"/>
                  <a:gd name="T7" fmla="*/ 1067188758 h 308"/>
                  <a:gd name="T8" fmla="*/ 2147483647 w 211"/>
                  <a:gd name="T9" fmla="*/ 2147483647 h 308"/>
                  <a:gd name="T10" fmla="*/ 1557109792 w 211"/>
                  <a:gd name="T11" fmla="*/ 2147483647 h 308"/>
                  <a:gd name="T12" fmla="*/ 377479708 w 211"/>
                  <a:gd name="T13" fmla="*/ 2147483647 h 308"/>
                  <a:gd name="T14" fmla="*/ 0 w 211"/>
                  <a:gd name="T15" fmla="*/ 2147483647 h 308"/>
                  <a:gd name="T16" fmla="*/ 2147483647 w 211"/>
                  <a:gd name="T17" fmla="*/ 2147483647 h 308"/>
                  <a:gd name="T18" fmla="*/ 2147483647 w 211"/>
                  <a:gd name="T19" fmla="*/ 2147483647 h 308"/>
                  <a:gd name="T20" fmla="*/ 2147483647 w 211"/>
                  <a:gd name="T21" fmla="*/ 1723919962 h 3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308"/>
                  <a:gd name="T35" fmla="*/ 211 w 211"/>
                  <a:gd name="T36" fmla="*/ 308 h 3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308">
                    <a:moveTo>
                      <a:pt x="211" y="42"/>
                    </a:moveTo>
                    <a:cubicBezTo>
                      <a:pt x="211" y="28"/>
                      <a:pt x="210" y="14"/>
                      <a:pt x="208" y="0"/>
                    </a:cubicBezTo>
                    <a:cubicBezTo>
                      <a:pt x="174" y="54"/>
                      <a:pt x="174" y="54"/>
                      <a:pt x="174" y="54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6" y="63"/>
                      <a:pt x="99" y="101"/>
                      <a:pt x="79" y="135"/>
                    </a:cubicBezTo>
                    <a:cubicBezTo>
                      <a:pt x="67" y="156"/>
                      <a:pt x="51" y="174"/>
                      <a:pt x="33" y="188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120" y="308"/>
                      <a:pt x="120" y="308"/>
                      <a:pt x="120" y="308"/>
                    </a:cubicBezTo>
                    <a:cubicBezTo>
                      <a:pt x="96" y="275"/>
                      <a:pt x="96" y="275"/>
                      <a:pt x="96" y="275"/>
                    </a:cubicBezTo>
                    <a:cubicBezTo>
                      <a:pt x="166" y="221"/>
                      <a:pt x="211" y="137"/>
                      <a:pt x="211" y="4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gray">
              <a:xfrm>
                <a:off x="3798690" y="2747317"/>
                <a:ext cx="1881187" cy="1814512"/>
              </a:xfrm>
              <a:custGeom>
                <a:avLst/>
                <a:gdLst>
                  <a:gd name="T0" fmla="*/ 2147483647 w 274"/>
                  <a:gd name="T1" fmla="*/ 2147483647 h 283"/>
                  <a:gd name="T2" fmla="*/ 329962906 w 274"/>
                  <a:gd name="T3" fmla="*/ 0 h 283"/>
                  <a:gd name="T4" fmla="*/ 2147483647 w 274"/>
                  <a:gd name="T5" fmla="*/ 2014383956 h 283"/>
                  <a:gd name="T6" fmla="*/ 0 w 274"/>
                  <a:gd name="T7" fmla="*/ 2147483647 h 283"/>
                  <a:gd name="T8" fmla="*/ 2147483647 w 274"/>
                  <a:gd name="T9" fmla="*/ 2147483647 h 283"/>
                  <a:gd name="T10" fmla="*/ 2147483647 w 274"/>
                  <a:gd name="T11" fmla="*/ 2147483647 h 283"/>
                  <a:gd name="T12" fmla="*/ 2147483647 w 274"/>
                  <a:gd name="T13" fmla="*/ 2147483647 h 283"/>
                  <a:gd name="T14" fmla="*/ 2147483647 w 274"/>
                  <a:gd name="T15" fmla="*/ 2147483647 h 283"/>
                  <a:gd name="T16" fmla="*/ 2147483647 w 274"/>
                  <a:gd name="T17" fmla="*/ 2147483647 h 283"/>
                  <a:gd name="T18" fmla="*/ 2147483647 w 274"/>
                  <a:gd name="T19" fmla="*/ 2147483647 h 2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283"/>
                  <a:gd name="T32" fmla="*/ 274 w 274"/>
                  <a:gd name="T33" fmla="*/ 283 h 2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283">
                    <a:moveTo>
                      <a:pt x="234" y="191"/>
                    </a:moveTo>
                    <a:cubicBezTo>
                      <a:pt x="199" y="92"/>
                      <a:pt x="113" y="18"/>
                      <a:pt x="7" y="0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7" y="111"/>
                      <a:pt x="34" y="118"/>
                      <a:pt x="51" y="127"/>
                    </a:cubicBezTo>
                    <a:cubicBezTo>
                      <a:pt x="90" y="150"/>
                      <a:pt x="118" y="185"/>
                      <a:pt x="132" y="224"/>
                    </a:cubicBezTo>
                    <a:cubicBezTo>
                      <a:pt x="93" y="237"/>
                      <a:pt x="93" y="237"/>
                      <a:pt x="93" y="237"/>
                    </a:cubicBezTo>
                    <a:cubicBezTo>
                      <a:pt x="208" y="283"/>
                      <a:pt x="208" y="283"/>
                      <a:pt x="208" y="283"/>
                    </a:cubicBezTo>
                    <a:cubicBezTo>
                      <a:pt x="274" y="178"/>
                      <a:pt x="274" y="178"/>
                      <a:pt x="274" y="178"/>
                    </a:cubicBezTo>
                    <a:lnTo>
                      <a:pt x="234" y="191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51" name="Text Box 8"/>
              <p:cNvSpPr txBox="1">
                <a:spLocks noChangeArrowheads="1"/>
              </p:cNvSpPr>
              <p:nvPr/>
            </p:nvSpPr>
            <p:spPr bwMode="gray">
              <a:xfrm rot="20182567">
                <a:off x="2338884" y="3197691"/>
                <a:ext cx="1349455" cy="514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SP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gray">
              <a:xfrm rot="979896">
                <a:off x="2334895" y="5753069"/>
                <a:ext cx="1598794" cy="38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LR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3" name="Text Box 10"/>
              <p:cNvSpPr txBox="1">
                <a:spLocks noChangeArrowheads="1"/>
              </p:cNvSpPr>
              <p:nvPr/>
            </p:nvSpPr>
            <p:spPr bwMode="gray">
              <a:xfrm rot="18041079">
                <a:off x="4002821" y="4935081"/>
                <a:ext cx="1430890" cy="56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CC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gray">
              <a:xfrm rot="16037963">
                <a:off x="1509943" y="4479994"/>
                <a:ext cx="1214091" cy="455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DZ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gray">
              <a:xfrm rot="2965166">
                <a:off x="3792753" y="3564462"/>
                <a:ext cx="1567233" cy="455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chemeClr val="bg2"/>
                    </a:solidFill>
                    <a:latin typeface="+mj-lt"/>
                    <a:cs typeface="Arial" charset="0"/>
                  </a:rPr>
                  <a:t>LT</a:t>
                </a:r>
                <a:endParaRPr lang="de-DE" sz="1800" b="1" dirty="0">
                  <a:solidFill>
                    <a:schemeClr val="bg2"/>
                  </a:solidFill>
                  <a:latin typeface="+mj-lt"/>
                  <a:cs typeface="Arial" charset="0"/>
                </a:endParaRPr>
              </a:p>
            </p:txBody>
          </p:sp>
        </p:grpSp>
        <p:grpSp>
          <p:nvGrpSpPr>
            <p:cNvPr id="56" name="Gruppo 55"/>
            <p:cNvGrpSpPr/>
            <p:nvPr/>
          </p:nvGrpSpPr>
          <p:grpSpPr>
            <a:xfrm>
              <a:off x="2589319" y="1340228"/>
              <a:ext cx="857576" cy="941946"/>
              <a:chOff x="664089" y="1042643"/>
              <a:chExt cx="1132822" cy="1250763"/>
            </a:xfrm>
          </p:grpSpPr>
          <p:sp>
            <p:nvSpPr>
              <p:cNvPr id="57" name="AutoShape 12"/>
              <p:cNvSpPr>
                <a:spLocks noChangeAspect="1" noChangeArrowheads="1" noTextEdit="1"/>
              </p:cNvSpPr>
              <p:nvPr/>
            </p:nvSpPr>
            <p:spPr bwMode="gray">
              <a:xfrm>
                <a:off x="664089" y="1161712"/>
                <a:ext cx="1132822" cy="1131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gray">
              <a:xfrm>
                <a:off x="667264" y="1211911"/>
                <a:ext cx="1128313" cy="1079908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14"/>
              <p:cNvSpPr>
                <a:spLocks noEditPoints="1"/>
              </p:cNvSpPr>
              <p:nvPr/>
            </p:nvSpPr>
            <p:spPr bwMode="gray">
              <a:xfrm>
                <a:off x="670439" y="1187384"/>
                <a:ext cx="1126059" cy="1031409"/>
              </a:xfrm>
              <a:custGeom>
                <a:avLst/>
                <a:gdLst>
                  <a:gd name="T0" fmla="*/ 100273103 w 2916"/>
                  <a:gd name="T1" fmla="*/ 615421994 h 2793"/>
                  <a:gd name="T2" fmla="*/ 15381071 w 2916"/>
                  <a:gd name="T3" fmla="*/ 510977953 h 2793"/>
                  <a:gd name="T4" fmla="*/ 290761633 w 2916"/>
                  <a:gd name="T5" fmla="*/ 86987666 h 2793"/>
                  <a:gd name="T6" fmla="*/ 388372478 w 2916"/>
                  <a:gd name="T7" fmla="*/ 44677457 h 2793"/>
                  <a:gd name="T8" fmla="*/ 388964204 w 2916"/>
                  <a:gd name="T9" fmla="*/ 3254422 h 2793"/>
                  <a:gd name="T10" fmla="*/ 231899520 w 2916"/>
                  <a:gd name="T11" fmla="*/ 69530833 h 2793"/>
                  <a:gd name="T12" fmla="*/ 247576450 w 2916"/>
                  <a:gd name="T13" fmla="*/ 102964953 h 2793"/>
                  <a:gd name="T14" fmla="*/ 177474333 w 2916"/>
                  <a:gd name="T15" fmla="*/ 82845527 h 2793"/>
                  <a:gd name="T16" fmla="*/ 45847354 w 2916"/>
                  <a:gd name="T17" fmla="*/ 250310895 h 2793"/>
                  <a:gd name="T18" fmla="*/ 82525676 w 2916"/>
                  <a:gd name="T19" fmla="*/ 208888421 h 2793"/>
                  <a:gd name="T20" fmla="*/ 45847354 w 2916"/>
                  <a:gd name="T21" fmla="*/ 250310895 h 2793"/>
                  <a:gd name="T22" fmla="*/ 102343599 w 2916"/>
                  <a:gd name="T23" fmla="*/ 213326465 h 2793"/>
                  <a:gd name="T24" fmla="*/ 369146281 w 2916"/>
                  <a:gd name="T25" fmla="*/ 96751473 h 2793"/>
                  <a:gd name="T26" fmla="*/ 750419680 w 2916"/>
                  <a:gd name="T27" fmla="*/ 698267487 h 2793"/>
                  <a:gd name="T28" fmla="*/ 710192107 w 2916"/>
                  <a:gd name="T29" fmla="*/ 753892357 h 2793"/>
                  <a:gd name="T30" fmla="*/ 437769627 w 2916"/>
                  <a:gd name="T31" fmla="*/ 167465946 h 2793"/>
                  <a:gd name="T32" fmla="*/ 471193439 w 2916"/>
                  <a:gd name="T33" fmla="*/ 217468604 h 2793"/>
                  <a:gd name="T34" fmla="*/ 409077991 w 2916"/>
                  <a:gd name="T35" fmla="*/ 197940990 h 2793"/>
                  <a:gd name="T36" fmla="*/ 585664259 w 2916"/>
                  <a:gd name="T37" fmla="*/ 351500991 h 2793"/>
                  <a:gd name="T38" fmla="*/ 532717706 w 2916"/>
                  <a:gd name="T39" fmla="*/ 335523704 h 2793"/>
                  <a:gd name="T40" fmla="*/ 474447388 w 2916"/>
                  <a:gd name="T41" fmla="*/ 327830694 h 2793"/>
                  <a:gd name="T42" fmla="*/ 491307226 w 2916"/>
                  <a:gd name="T43" fmla="*/ 325463447 h 2793"/>
                  <a:gd name="T44" fmla="*/ 632990911 w 2916"/>
                  <a:gd name="T45" fmla="*/ 51482204 h 2793"/>
                  <a:gd name="T46" fmla="*/ 862228141 w 2916"/>
                  <a:gd name="T47" fmla="*/ 418368653 h 2793"/>
                  <a:gd name="T48" fmla="*/ 664344770 w 2916"/>
                  <a:gd name="T49" fmla="*/ 107402997 h 2793"/>
                  <a:gd name="T50" fmla="*/ 629145780 w 2916"/>
                  <a:gd name="T51" fmla="*/ 110657418 h 2793"/>
                  <a:gd name="T52" fmla="*/ 542774871 w 2916"/>
                  <a:gd name="T53" fmla="*/ 91129805 h 2793"/>
                  <a:gd name="T54" fmla="*/ 499293894 w 2916"/>
                  <a:gd name="T55" fmla="*/ 158885219 h 2793"/>
                  <a:gd name="T56" fmla="*/ 577973997 w 2916"/>
                  <a:gd name="T57" fmla="*/ 168649570 h 2793"/>
                  <a:gd name="T58" fmla="*/ 590101115 w 2916"/>
                  <a:gd name="T59" fmla="*/ 139061665 h 2793"/>
                  <a:gd name="T60" fmla="*/ 596608469 w 2916"/>
                  <a:gd name="T61" fmla="*/ 202083129 h 2793"/>
                  <a:gd name="T62" fmla="*/ 487166232 w 2916"/>
                  <a:gd name="T63" fmla="*/ 223682084 h 2793"/>
                  <a:gd name="T64" fmla="*/ 442797666 w 2916"/>
                  <a:gd name="T65" fmla="*/ 276052533 h 2793"/>
                  <a:gd name="T66" fmla="*/ 384823211 w 2916"/>
                  <a:gd name="T67" fmla="*/ 344695699 h 2793"/>
                  <a:gd name="T68" fmla="*/ 487462095 w 2916"/>
                  <a:gd name="T69" fmla="*/ 303273224 h 2793"/>
                  <a:gd name="T70" fmla="*/ 595425561 w 2916"/>
                  <a:gd name="T71" fmla="*/ 324576273 h 2793"/>
                  <a:gd name="T72" fmla="*/ 567621377 w 2916"/>
                  <a:gd name="T73" fmla="*/ 291733982 h 2793"/>
                  <a:gd name="T74" fmla="*/ 619089159 w 2916"/>
                  <a:gd name="T75" fmla="*/ 312149313 h 2793"/>
                  <a:gd name="T76" fmla="*/ 674106072 w 2916"/>
                  <a:gd name="T77" fmla="*/ 322504932 h 2793"/>
                  <a:gd name="T78" fmla="*/ 724686129 w 2916"/>
                  <a:gd name="T79" fmla="*/ 371620416 h 2793"/>
                  <a:gd name="T80" fmla="*/ 654288149 w 2916"/>
                  <a:gd name="T81" fmla="*/ 390852124 h 2793"/>
                  <a:gd name="T82" fmla="*/ 559930572 w 2916"/>
                  <a:gd name="T83" fmla="*/ 356826753 h 2793"/>
                  <a:gd name="T84" fmla="*/ 428304188 w 2916"/>
                  <a:gd name="T85" fmla="*/ 354163600 h 2793"/>
                  <a:gd name="T86" fmla="*/ 284845937 w 2916"/>
                  <a:gd name="T87" fmla="*/ 458903410 h 2793"/>
                  <a:gd name="T88" fmla="*/ 267098511 w 2916"/>
                  <a:gd name="T89" fmla="*/ 537606765 h 2793"/>
                  <a:gd name="T90" fmla="*/ 428304188 w 2916"/>
                  <a:gd name="T91" fmla="*/ 603290939 h 2793"/>
                  <a:gd name="T92" fmla="*/ 519998862 w 2916"/>
                  <a:gd name="T93" fmla="*/ 651223344 h 2793"/>
                  <a:gd name="T94" fmla="*/ 546324139 w 2916"/>
                  <a:gd name="T95" fmla="*/ 719570536 h 2793"/>
                  <a:gd name="T96" fmla="*/ 538633878 w 2916"/>
                  <a:gd name="T97" fmla="*/ 825493970 h 2793"/>
                  <a:gd name="T98" fmla="*/ 702205983 w 2916"/>
                  <a:gd name="T99" fmla="*/ 725784016 h 2793"/>
                  <a:gd name="T100" fmla="*/ 812831536 w 2916"/>
                  <a:gd name="T101" fmla="*/ 557134378 h 2793"/>
                  <a:gd name="T102" fmla="*/ 751898451 w 2916"/>
                  <a:gd name="T103" fmla="*/ 468371855 h 2793"/>
                  <a:gd name="T104" fmla="*/ 766688335 w 2916"/>
                  <a:gd name="T105" fmla="*/ 469554935 h 2793"/>
                  <a:gd name="T106" fmla="*/ 840931446 w 2916"/>
                  <a:gd name="T107" fmla="*/ 431683331 h 2793"/>
                  <a:gd name="T108" fmla="*/ 794492383 w 2916"/>
                  <a:gd name="T109" fmla="*/ 313924749 h 27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16"/>
                  <a:gd name="T166" fmla="*/ 0 h 2793"/>
                  <a:gd name="T167" fmla="*/ 2916 w 2916"/>
                  <a:gd name="T168" fmla="*/ 2793 h 27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16" h="2793">
                    <a:moveTo>
                      <a:pt x="520" y="2480"/>
                    </a:moveTo>
                    <a:cubicBezTo>
                      <a:pt x="505" y="2436"/>
                      <a:pt x="479" y="2397"/>
                      <a:pt x="477" y="2350"/>
                    </a:cubicBezTo>
                    <a:cubicBezTo>
                      <a:pt x="476" y="2343"/>
                      <a:pt x="465" y="2349"/>
                      <a:pt x="464" y="2336"/>
                    </a:cubicBezTo>
                    <a:cubicBezTo>
                      <a:pt x="463" y="2325"/>
                      <a:pt x="459" y="2310"/>
                      <a:pt x="461" y="2298"/>
                    </a:cubicBezTo>
                    <a:cubicBezTo>
                      <a:pt x="467" y="2270"/>
                      <a:pt x="473" y="2242"/>
                      <a:pt x="479" y="2214"/>
                    </a:cubicBezTo>
                    <a:cubicBezTo>
                      <a:pt x="493" y="2153"/>
                      <a:pt x="430" y="2151"/>
                      <a:pt x="397" y="2118"/>
                    </a:cubicBezTo>
                    <a:cubicBezTo>
                      <a:pt x="377" y="2098"/>
                      <a:pt x="368" y="2077"/>
                      <a:pt x="339" y="2080"/>
                    </a:cubicBezTo>
                    <a:cubicBezTo>
                      <a:pt x="311" y="2083"/>
                      <a:pt x="299" y="2063"/>
                      <a:pt x="278" y="2045"/>
                    </a:cubicBezTo>
                    <a:cubicBezTo>
                      <a:pt x="263" y="2032"/>
                      <a:pt x="252" y="2016"/>
                      <a:pt x="236" y="2005"/>
                    </a:cubicBezTo>
                    <a:cubicBezTo>
                      <a:pt x="215" y="1992"/>
                      <a:pt x="178" y="1981"/>
                      <a:pt x="181" y="1954"/>
                    </a:cubicBezTo>
                    <a:cubicBezTo>
                      <a:pt x="183" y="1932"/>
                      <a:pt x="168" y="1904"/>
                      <a:pt x="162" y="1883"/>
                    </a:cubicBezTo>
                    <a:cubicBezTo>
                      <a:pt x="154" y="1856"/>
                      <a:pt x="132" y="1863"/>
                      <a:pt x="137" y="1832"/>
                    </a:cubicBezTo>
                    <a:cubicBezTo>
                      <a:pt x="137" y="1831"/>
                      <a:pt x="102" y="1801"/>
                      <a:pt x="96" y="1792"/>
                    </a:cubicBezTo>
                    <a:cubicBezTo>
                      <a:pt x="82" y="1771"/>
                      <a:pt x="62" y="1750"/>
                      <a:pt x="52" y="1727"/>
                    </a:cubicBezTo>
                    <a:cubicBezTo>
                      <a:pt x="43" y="1705"/>
                      <a:pt x="44" y="1678"/>
                      <a:pt x="34" y="1655"/>
                    </a:cubicBezTo>
                    <a:cubicBezTo>
                      <a:pt x="26" y="1635"/>
                      <a:pt x="11" y="1615"/>
                      <a:pt x="0" y="1596"/>
                    </a:cubicBezTo>
                    <a:cubicBezTo>
                      <a:pt x="34" y="1978"/>
                      <a:pt x="222" y="2336"/>
                      <a:pt x="515" y="2582"/>
                    </a:cubicBezTo>
                    <a:cubicBezTo>
                      <a:pt x="513" y="2558"/>
                      <a:pt x="479" y="2531"/>
                      <a:pt x="464" y="2513"/>
                    </a:cubicBezTo>
                    <a:cubicBezTo>
                      <a:pt x="462" y="2511"/>
                      <a:pt x="473" y="2482"/>
                      <a:pt x="477" y="2480"/>
                    </a:cubicBezTo>
                    <a:cubicBezTo>
                      <a:pt x="484" y="2475"/>
                      <a:pt x="511" y="2480"/>
                      <a:pt x="520" y="2480"/>
                    </a:cubicBezTo>
                    <a:moveTo>
                      <a:pt x="983" y="294"/>
                    </a:moveTo>
                    <a:cubicBezTo>
                      <a:pt x="1044" y="279"/>
                      <a:pt x="1110" y="269"/>
                      <a:pt x="1169" y="250"/>
                    </a:cubicBezTo>
                    <a:cubicBezTo>
                      <a:pt x="1149" y="246"/>
                      <a:pt x="1111" y="255"/>
                      <a:pt x="1098" y="236"/>
                    </a:cubicBezTo>
                    <a:cubicBezTo>
                      <a:pt x="1132" y="201"/>
                      <a:pt x="1171" y="250"/>
                      <a:pt x="1205" y="247"/>
                    </a:cubicBezTo>
                    <a:cubicBezTo>
                      <a:pt x="1204" y="226"/>
                      <a:pt x="1181" y="216"/>
                      <a:pt x="1195" y="195"/>
                    </a:cubicBezTo>
                    <a:cubicBezTo>
                      <a:pt x="1211" y="202"/>
                      <a:pt x="1216" y="209"/>
                      <a:pt x="1231" y="198"/>
                    </a:cubicBezTo>
                    <a:cubicBezTo>
                      <a:pt x="1245" y="187"/>
                      <a:pt x="1256" y="187"/>
                      <a:pt x="1266" y="171"/>
                    </a:cubicBezTo>
                    <a:cubicBezTo>
                      <a:pt x="1274" y="158"/>
                      <a:pt x="1299" y="156"/>
                      <a:pt x="1313" y="151"/>
                    </a:cubicBezTo>
                    <a:cubicBezTo>
                      <a:pt x="1316" y="150"/>
                      <a:pt x="1318" y="123"/>
                      <a:pt x="1322" y="117"/>
                    </a:cubicBezTo>
                    <a:cubicBezTo>
                      <a:pt x="1332" y="98"/>
                      <a:pt x="1358" y="71"/>
                      <a:pt x="1383" y="69"/>
                    </a:cubicBezTo>
                    <a:cubicBezTo>
                      <a:pt x="1389" y="69"/>
                      <a:pt x="1437" y="72"/>
                      <a:pt x="1426" y="56"/>
                    </a:cubicBezTo>
                    <a:cubicBezTo>
                      <a:pt x="1421" y="50"/>
                      <a:pt x="1383" y="51"/>
                      <a:pt x="1375" y="50"/>
                    </a:cubicBezTo>
                    <a:cubicBezTo>
                      <a:pt x="1392" y="28"/>
                      <a:pt x="1400" y="30"/>
                      <a:pt x="1428" y="27"/>
                    </a:cubicBezTo>
                    <a:cubicBezTo>
                      <a:pt x="1460" y="24"/>
                      <a:pt x="1472" y="23"/>
                      <a:pt x="1499" y="4"/>
                    </a:cubicBezTo>
                    <a:cubicBezTo>
                      <a:pt x="1438" y="3"/>
                      <a:pt x="1374" y="0"/>
                      <a:pt x="1315" y="11"/>
                    </a:cubicBezTo>
                    <a:cubicBezTo>
                      <a:pt x="1289" y="16"/>
                      <a:pt x="1264" y="25"/>
                      <a:pt x="1238" y="30"/>
                    </a:cubicBezTo>
                    <a:cubicBezTo>
                      <a:pt x="1213" y="36"/>
                      <a:pt x="1169" y="51"/>
                      <a:pt x="1145" y="37"/>
                    </a:cubicBezTo>
                    <a:cubicBezTo>
                      <a:pt x="1073" y="52"/>
                      <a:pt x="1001" y="74"/>
                      <a:pt x="931" y="100"/>
                    </a:cubicBezTo>
                    <a:cubicBezTo>
                      <a:pt x="909" y="109"/>
                      <a:pt x="893" y="106"/>
                      <a:pt x="904" y="129"/>
                    </a:cubicBezTo>
                    <a:cubicBezTo>
                      <a:pt x="912" y="146"/>
                      <a:pt x="916" y="145"/>
                      <a:pt x="901" y="157"/>
                    </a:cubicBezTo>
                    <a:cubicBezTo>
                      <a:pt x="879" y="173"/>
                      <a:pt x="861" y="190"/>
                      <a:pt x="842" y="211"/>
                    </a:cubicBezTo>
                    <a:cubicBezTo>
                      <a:pt x="825" y="229"/>
                      <a:pt x="799" y="210"/>
                      <a:pt x="784" y="235"/>
                    </a:cubicBezTo>
                    <a:cubicBezTo>
                      <a:pt x="782" y="238"/>
                      <a:pt x="793" y="254"/>
                      <a:pt x="793" y="262"/>
                    </a:cubicBezTo>
                    <a:cubicBezTo>
                      <a:pt x="792" y="271"/>
                      <a:pt x="766" y="265"/>
                      <a:pt x="758" y="265"/>
                    </a:cubicBezTo>
                    <a:cubicBezTo>
                      <a:pt x="741" y="265"/>
                      <a:pt x="665" y="362"/>
                      <a:pt x="657" y="377"/>
                    </a:cubicBezTo>
                    <a:cubicBezTo>
                      <a:pt x="640" y="409"/>
                      <a:pt x="625" y="418"/>
                      <a:pt x="646" y="448"/>
                    </a:cubicBezTo>
                    <a:cubicBezTo>
                      <a:pt x="652" y="456"/>
                      <a:pt x="657" y="473"/>
                      <a:pt x="667" y="466"/>
                    </a:cubicBezTo>
                    <a:cubicBezTo>
                      <a:pt x="682" y="457"/>
                      <a:pt x="697" y="447"/>
                      <a:pt x="713" y="438"/>
                    </a:cubicBezTo>
                    <a:cubicBezTo>
                      <a:pt x="756" y="411"/>
                      <a:pt x="792" y="373"/>
                      <a:pt x="837" y="348"/>
                    </a:cubicBezTo>
                    <a:cubicBezTo>
                      <a:pt x="862" y="334"/>
                      <a:pt x="882" y="317"/>
                      <a:pt x="912" y="319"/>
                    </a:cubicBezTo>
                    <a:cubicBezTo>
                      <a:pt x="940" y="322"/>
                      <a:pt x="958" y="307"/>
                      <a:pt x="983" y="294"/>
                    </a:cubicBezTo>
                    <a:moveTo>
                      <a:pt x="663" y="301"/>
                    </a:moveTo>
                    <a:cubicBezTo>
                      <a:pt x="677" y="258"/>
                      <a:pt x="723" y="232"/>
                      <a:pt x="761" y="209"/>
                    </a:cubicBezTo>
                    <a:cubicBezTo>
                      <a:pt x="785" y="195"/>
                      <a:pt x="802" y="175"/>
                      <a:pt x="828" y="163"/>
                    </a:cubicBezTo>
                    <a:cubicBezTo>
                      <a:pt x="844" y="155"/>
                      <a:pt x="859" y="154"/>
                      <a:pt x="856" y="132"/>
                    </a:cubicBezTo>
                    <a:cubicBezTo>
                      <a:pt x="766" y="172"/>
                      <a:pt x="680" y="222"/>
                      <a:pt x="600" y="280"/>
                    </a:cubicBezTo>
                    <a:cubicBezTo>
                      <a:pt x="574" y="299"/>
                      <a:pt x="517" y="330"/>
                      <a:pt x="504" y="359"/>
                    </a:cubicBezTo>
                    <a:cubicBezTo>
                      <a:pt x="498" y="373"/>
                      <a:pt x="502" y="398"/>
                      <a:pt x="501" y="413"/>
                    </a:cubicBezTo>
                    <a:cubicBezTo>
                      <a:pt x="514" y="412"/>
                      <a:pt x="513" y="406"/>
                      <a:pt x="516" y="396"/>
                    </a:cubicBezTo>
                    <a:cubicBezTo>
                      <a:pt x="518" y="388"/>
                      <a:pt x="538" y="388"/>
                      <a:pt x="546" y="381"/>
                    </a:cubicBezTo>
                    <a:cubicBezTo>
                      <a:pt x="565" y="363"/>
                      <a:pt x="578" y="348"/>
                      <a:pt x="588" y="324"/>
                    </a:cubicBezTo>
                    <a:cubicBezTo>
                      <a:pt x="597" y="346"/>
                      <a:pt x="657" y="319"/>
                      <a:pt x="663" y="301"/>
                    </a:cubicBezTo>
                    <a:moveTo>
                      <a:pt x="155" y="846"/>
                    </a:moveTo>
                    <a:cubicBezTo>
                      <a:pt x="178" y="848"/>
                      <a:pt x="200" y="843"/>
                      <a:pt x="216" y="822"/>
                    </a:cubicBezTo>
                    <a:cubicBezTo>
                      <a:pt x="225" y="809"/>
                      <a:pt x="224" y="769"/>
                      <a:pt x="249" y="793"/>
                    </a:cubicBezTo>
                    <a:cubicBezTo>
                      <a:pt x="255" y="773"/>
                      <a:pt x="229" y="758"/>
                      <a:pt x="216" y="775"/>
                    </a:cubicBezTo>
                    <a:cubicBezTo>
                      <a:pt x="222" y="750"/>
                      <a:pt x="226" y="745"/>
                      <a:pt x="245" y="729"/>
                    </a:cubicBezTo>
                    <a:cubicBezTo>
                      <a:pt x="254" y="721"/>
                      <a:pt x="253" y="717"/>
                      <a:pt x="254" y="704"/>
                    </a:cubicBezTo>
                    <a:cubicBezTo>
                      <a:pt x="254" y="697"/>
                      <a:pt x="271" y="693"/>
                      <a:pt x="277" y="690"/>
                    </a:cubicBezTo>
                    <a:cubicBezTo>
                      <a:pt x="276" y="695"/>
                      <a:pt x="279" y="701"/>
                      <a:pt x="279" y="706"/>
                    </a:cubicBezTo>
                    <a:cubicBezTo>
                      <a:pt x="309" y="695"/>
                      <a:pt x="335" y="682"/>
                      <a:pt x="363" y="666"/>
                    </a:cubicBezTo>
                    <a:cubicBezTo>
                      <a:pt x="382" y="656"/>
                      <a:pt x="405" y="621"/>
                      <a:pt x="396" y="601"/>
                    </a:cubicBezTo>
                    <a:cubicBezTo>
                      <a:pt x="375" y="552"/>
                      <a:pt x="450" y="478"/>
                      <a:pt x="474" y="447"/>
                    </a:cubicBezTo>
                    <a:cubicBezTo>
                      <a:pt x="455" y="444"/>
                      <a:pt x="437" y="467"/>
                      <a:pt x="422" y="478"/>
                    </a:cubicBezTo>
                    <a:cubicBezTo>
                      <a:pt x="446" y="443"/>
                      <a:pt x="470" y="412"/>
                      <a:pt x="484" y="373"/>
                    </a:cubicBezTo>
                    <a:cubicBezTo>
                      <a:pt x="319" y="520"/>
                      <a:pt x="188" y="705"/>
                      <a:pt x="103" y="910"/>
                    </a:cubicBezTo>
                    <a:cubicBezTo>
                      <a:pt x="136" y="902"/>
                      <a:pt x="140" y="876"/>
                      <a:pt x="155" y="846"/>
                    </a:cubicBezTo>
                    <a:moveTo>
                      <a:pt x="370" y="683"/>
                    </a:moveTo>
                    <a:cubicBezTo>
                      <a:pt x="372" y="679"/>
                      <a:pt x="374" y="676"/>
                      <a:pt x="376" y="672"/>
                    </a:cubicBezTo>
                    <a:cubicBezTo>
                      <a:pt x="344" y="686"/>
                      <a:pt x="308" y="700"/>
                      <a:pt x="289" y="731"/>
                    </a:cubicBezTo>
                    <a:cubicBezTo>
                      <a:pt x="277" y="753"/>
                      <a:pt x="270" y="756"/>
                      <a:pt x="289" y="770"/>
                    </a:cubicBezTo>
                    <a:cubicBezTo>
                      <a:pt x="302" y="780"/>
                      <a:pt x="321" y="775"/>
                      <a:pt x="314" y="799"/>
                    </a:cubicBezTo>
                    <a:cubicBezTo>
                      <a:pt x="354" y="782"/>
                      <a:pt x="339" y="753"/>
                      <a:pt x="360" y="721"/>
                    </a:cubicBezTo>
                    <a:cubicBezTo>
                      <a:pt x="355" y="722"/>
                      <a:pt x="350" y="720"/>
                      <a:pt x="346" y="721"/>
                    </a:cubicBezTo>
                    <a:cubicBezTo>
                      <a:pt x="352" y="704"/>
                      <a:pt x="355" y="693"/>
                      <a:pt x="370" y="683"/>
                    </a:cubicBezTo>
                    <a:moveTo>
                      <a:pt x="1113" y="403"/>
                    </a:moveTo>
                    <a:cubicBezTo>
                      <a:pt x="1125" y="406"/>
                      <a:pt x="1137" y="408"/>
                      <a:pt x="1149" y="410"/>
                    </a:cubicBezTo>
                    <a:cubicBezTo>
                      <a:pt x="1166" y="412"/>
                      <a:pt x="1166" y="403"/>
                      <a:pt x="1180" y="403"/>
                    </a:cubicBezTo>
                    <a:cubicBezTo>
                      <a:pt x="1192" y="403"/>
                      <a:pt x="1216" y="409"/>
                      <a:pt x="1225" y="400"/>
                    </a:cubicBezTo>
                    <a:cubicBezTo>
                      <a:pt x="1231" y="395"/>
                      <a:pt x="1235" y="385"/>
                      <a:pt x="1244" y="387"/>
                    </a:cubicBezTo>
                    <a:cubicBezTo>
                      <a:pt x="1279" y="394"/>
                      <a:pt x="1300" y="333"/>
                      <a:pt x="1248" y="327"/>
                    </a:cubicBezTo>
                    <a:cubicBezTo>
                      <a:pt x="1227" y="325"/>
                      <a:pt x="1205" y="333"/>
                      <a:pt x="1186" y="338"/>
                    </a:cubicBezTo>
                    <a:cubicBezTo>
                      <a:pt x="1177" y="341"/>
                      <a:pt x="1165" y="341"/>
                      <a:pt x="1155" y="342"/>
                    </a:cubicBezTo>
                    <a:cubicBezTo>
                      <a:pt x="1136" y="343"/>
                      <a:pt x="1150" y="326"/>
                      <a:pt x="1137" y="324"/>
                    </a:cubicBezTo>
                    <a:cubicBezTo>
                      <a:pt x="1128" y="323"/>
                      <a:pt x="1106" y="316"/>
                      <a:pt x="1102" y="326"/>
                    </a:cubicBezTo>
                    <a:cubicBezTo>
                      <a:pt x="1100" y="331"/>
                      <a:pt x="1084" y="355"/>
                      <a:pt x="1090" y="357"/>
                    </a:cubicBezTo>
                    <a:cubicBezTo>
                      <a:pt x="1111" y="363"/>
                      <a:pt x="1093" y="400"/>
                      <a:pt x="1113" y="403"/>
                    </a:cubicBezTo>
                    <a:moveTo>
                      <a:pt x="2537" y="2360"/>
                    </a:moveTo>
                    <a:cubicBezTo>
                      <a:pt x="2520" y="2377"/>
                      <a:pt x="2502" y="2405"/>
                      <a:pt x="2482" y="2417"/>
                    </a:cubicBezTo>
                    <a:cubicBezTo>
                      <a:pt x="2468" y="2426"/>
                      <a:pt x="2465" y="2415"/>
                      <a:pt x="2451" y="2430"/>
                    </a:cubicBezTo>
                    <a:cubicBezTo>
                      <a:pt x="2444" y="2438"/>
                      <a:pt x="2435" y="2450"/>
                      <a:pt x="2425" y="2453"/>
                    </a:cubicBezTo>
                    <a:cubicBezTo>
                      <a:pt x="2408" y="2459"/>
                      <a:pt x="2392" y="2504"/>
                      <a:pt x="2379" y="2519"/>
                    </a:cubicBezTo>
                    <a:cubicBezTo>
                      <a:pt x="2359" y="2541"/>
                      <a:pt x="2334" y="2550"/>
                      <a:pt x="2319" y="2575"/>
                    </a:cubicBezTo>
                    <a:cubicBezTo>
                      <a:pt x="2297" y="2615"/>
                      <a:pt x="2355" y="2604"/>
                      <a:pt x="2362" y="2583"/>
                    </a:cubicBezTo>
                    <a:cubicBezTo>
                      <a:pt x="2366" y="2570"/>
                      <a:pt x="2390" y="2555"/>
                      <a:pt x="2401" y="2548"/>
                    </a:cubicBezTo>
                    <a:cubicBezTo>
                      <a:pt x="2422" y="2535"/>
                      <a:pt x="2427" y="2510"/>
                      <a:pt x="2446" y="2494"/>
                    </a:cubicBezTo>
                    <a:cubicBezTo>
                      <a:pt x="2478" y="2468"/>
                      <a:pt x="2497" y="2452"/>
                      <a:pt x="2517" y="2416"/>
                    </a:cubicBezTo>
                    <a:cubicBezTo>
                      <a:pt x="2530" y="2394"/>
                      <a:pt x="2543" y="2371"/>
                      <a:pt x="2550" y="2346"/>
                    </a:cubicBezTo>
                    <a:cubicBezTo>
                      <a:pt x="2545" y="2351"/>
                      <a:pt x="2540" y="2356"/>
                      <a:pt x="2535" y="2361"/>
                    </a:cubicBezTo>
                    <a:cubicBezTo>
                      <a:pt x="2537" y="2360"/>
                      <a:pt x="2537" y="2360"/>
                      <a:pt x="2537" y="2360"/>
                    </a:cubicBezTo>
                    <a:moveTo>
                      <a:pt x="1508" y="575"/>
                    </a:moveTo>
                    <a:cubicBezTo>
                      <a:pt x="1500" y="572"/>
                      <a:pt x="1487" y="571"/>
                      <a:pt x="1480" y="566"/>
                    </a:cubicBezTo>
                    <a:cubicBezTo>
                      <a:pt x="1473" y="561"/>
                      <a:pt x="1471" y="545"/>
                      <a:pt x="1461" y="545"/>
                    </a:cubicBezTo>
                    <a:cubicBezTo>
                      <a:pt x="1431" y="544"/>
                      <a:pt x="1424" y="553"/>
                      <a:pt x="1404" y="574"/>
                    </a:cubicBezTo>
                    <a:cubicBezTo>
                      <a:pt x="1382" y="598"/>
                      <a:pt x="1440" y="652"/>
                      <a:pt x="1457" y="677"/>
                    </a:cubicBezTo>
                    <a:cubicBezTo>
                      <a:pt x="1425" y="685"/>
                      <a:pt x="1432" y="704"/>
                      <a:pt x="1415" y="723"/>
                    </a:cubicBezTo>
                    <a:cubicBezTo>
                      <a:pt x="1411" y="727"/>
                      <a:pt x="1366" y="781"/>
                      <a:pt x="1375" y="780"/>
                    </a:cubicBezTo>
                    <a:cubicBezTo>
                      <a:pt x="1431" y="775"/>
                      <a:pt x="1487" y="771"/>
                      <a:pt x="1543" y="768"/>
                    </a:cubicBezTo>
                    <a:cubicBezTo>
                      <a:pt x="1581" y="767"/>
                      <a:pt x="1583" y="773"/>
                      <a:pt x="1593" y="735"/>
                    </a:cubicBezTo>
                    <a:cubicBezTo>
                      <a:pt x="1596" y="725"/>
                      <a:pt x="1603" y="716"/>
                      <a:pt x="1593" y="710"/>
                    </a:cubicBezTo>
                    <a:cubicBezTo>
                      <a:pt x="1578" y="701"/>
                      <a:pt x="1563" y="692"/>
                      <a:pt x="1547" y="683"/>
                    </a:cubicBezTo>
                    <a:cubicBezTo>
                      <a:pt x="1540" y="679"/>
                      <a:pt x="1513" y="645"/>
                      <a:pt x="1512" y="638"/>
                    </a:cubicBezTo>
                    <a:cubicBezTo>
                      <a:pt x="1508" y="625"/>
                      <a:pt x="1504" y="616"/>
                      <a:pt x="1497" y="604"/>
                    </a:cubicBezTo>
                    <a:cubicBezTo>
                      <a:pt x="1494" y="598"/>
                      <a:pt x="1509" y="585"/>
                      <a:pt x="1508" y="575"/>
                    </a:cubicBezTo>
                    <a:moveTo>
                      <a:pt x="1363" y="730"/>
                    </a:moveTo>
                    <a:cubicBezTo>
                      <a:pt x="1371" y="710"/>
                      <a:pt x="1374" y="689"/>
                      <a:pt x="1383" y="669"/>
                    </a:cubicBezTo>
                    <a:cubicBezTo>
                      <a:pt x="1391" y="653"/>
                      <a:pt x="1394" y="654"/>
                      <a:pt x="1378" y="646"/>
                    </a:cubicBezTo>
                    <a:cubicBezTo>
                      <a:pt x="1366" y="640"/>
                      <a:pt x="1355" y="633"/>
                      <a:pt x="1344" y="626"/>
                    </a:cubicBezTo>
                    <a:cubicBezTo>
                      <a:pt x="1333" y="619"/>
                      <a:pt x="1292" y="656"/>
                      <a:pt x="1285" y="663"/>
                    </a:cubicBezTo>
                    <a:cubicBezTo>
                      <a:pt x="1279" y="669"/>
                      <a:pt x="1281" y="683"/>
                      <a:pt x="1275" y="692"/>
                    </a:cubicBezTo>
                    <a:cubicBezTo>
                      <a:pt x="1268" y="703"/>
                      <a:pt x="1265" y="712"/>
                      <a:pt x="1265" y="725"/>
                    </a:cubicBezTo>
                    <a:cubicBezTo>
                      <a:pt x="1298" y="729"/>
                      <a:pt x="1330" y="730"/>
                      <a:pt x="1363" y="730"/>
                    </a:cubicBezTo>
                    <a:moveTo>
                      <a:pt x="1980" y="1188"/>
                    </a:moveTo>
                    <a:cubicBezTo>
                      <a:pt x="1992" y="1190"/>
                      <a:pt x="2003" y="1193"/>
                      <a:pt x="2015" y="1195"/>
                    </a:cubicBezTo>
                    <a:cubicBezTo>
                      <a:pt x="2015" y="1143"/>
                      <a:pt x="1977" y="1151"/>
                      <a:pt x="1934" y="1151"/>
                    </a:cubicBezTo>
                    <a:cubicBezTo>
                      <a:pt x="1934" y="1160"/>
                      <a:pt x="1934" y="1169"/>
                      <a:pt x="1935" y="1179"/>
                    </a:cubicBezTo>
                    <a:cubicBezTo>
                      <a:pt x="1951" y="1176"/>
                      <a:pt x="1965" y="1182"/>
                      <a:pt x="1980" y="1188"/>
                    </a:cubicBezTo>
                    <a:moveTo>
                      <a:pt x="1828" y="1132"/>
                    </a:moveTo>
                    <a:cubicBezTo>
                      <a:pt x="1856" y="1104"/>
                      <a:pt x="1845" y="1100"/>
                      <a:pt x="1819" y="1074"/>
                    </a:cubicBezTo>
                    <a:cubicBezTo>
                      <a:pt x="1795" y="1049"/>
                      <a:pt x="1804" y="1120"/>
                      <a:pt x="1801" y="1134"/>
                    </a:cubicBezTo>
                    <a:cubicBezTo>
                      <a:pt x="1810" y="1133"/>
                      <a:pt x="1819" y="1133"/>
                      <a:pt x="1828" y="1132"/>
                    </a:cubicBezTo>
                    <a:moveTo>
                      <a:pt x="2291" y="1261"/>
                    </a:moveTo>
                    <a:cubicBezTo>
                      <a:pt x="2301" y="1259"/>
                      <a:pt x="2311" y="1258"/>
                      <a:pt x="2320" y="1257"/>
                    </a:cubicBezTo>
                    <a:cubicBezTo>
                      <a:pt x="2308" y="1228"/>
                      <a:pt x="2265" y="1233"/>
                      <a:pt x="2240" y="1233"/>
                    </a:cubicBezTo>
                    <a:cubicBezTo>
                      <a:pt x="2243" y="1263"/>
                      <a:pt x="2267" y="1264"/>
                      <a:pt x="2291" y="1261"/>
                    </a:cubicBezTo>
                    <a:moveTo>
                      <a:pt x="1636" y="1107"/>
                    </a:moveTo>
                    <a:cubicBezTo>
                      <a:pt x="1627" y="1088"/>
                      <a:pt x="1613" y="1087"/>
                      <a:pt x="1604" y="1108"/>
                    </a:cubicBezTo>
                    <a:cubicBezTo>
                      <a:pt x="1616" y="1109"/>
                      <a:pt x="1630" y="1114"/>
                      <a:pt x="1636" y="1107"/>
                    </a:cubicBezTo>
                    <a:moveTo>
                      <a:pt x="1807" y="1015"/>
                    </a:moveTo>
                    <a:cubicBezTo>
                      <a:pt x="1808" y="1017"/>
                      <a:pt x="1815" y="1045"/>
                      <a:pt x="1808" y="1045"/>
                    </a:cubicBezTo>
                    <a:cubicBezTo>
                      <a:pt x="1818" y="1045"/>
                      <a:pt x="1835" y="1047"/>
                      <a:pt x="1832" y="1033"/>
                    </a:cubicBezTo>
                    <a:cubicBezTo>
                      <a:pt x="1830" y="1016"/>
                      <a:pt x="1824" y="1019"/>
                      <a:pt x="1807" y="1015"/>
                    </a:cubicBezTo>
                    <a:moveTo>
                      <a:pt x="1686" y="1096"/>
                    </a:moveTo>
                    <a:cubicBezTo>
                      <a:pt x="1681" y="1092"/>
                      <a:pt x="1652" y="1089"/>
                      <a:pt x="1661" y="1100"/>
                    </a:cubicBezTo>
                    <a:cubicBezTo>
                      <a:pt x="1668" y="1109"/>
                      <a:pt x="1685" y="1100"/>
                      <a:pt x="1686" y="1096"/>
                    </a:cubicBezTo>
                    <a:moveTo>
                      <a:pt x="2157" y="244"/>
                    </a:moveTo>
                    <a:cubicBezTo>
                      <a:pt x="2173" y="244"/>
                      <a:pt x="2212" y="276"/>
                      <a:pt x="2221" y="289"/>
                    </a:cubicBezTo>
                    <a:cubicBezTo>
                      <a:pt x="2228" y="300"/>
                      <a:pt x="2243" y="359"/>
                      <a:pt x="2259" y="323"/>
                    </a:cubicBezTo>
                    <a:cubicBezTo>
                      <a:pt x="2279" y="280"/>
                      <a:pt x="2234" y="287"/>
                      <a:pt x="2212" y="256"/>
                    </a:cubicBezTo>
                    <a:cubicBezTo>
                      <a:pt x="2204" y="245"/>
                      <a:pt x="2192" y="241"/>
                      <a:pt x="2186" y="229"/>
                    </a:cubicBezTo>
                    <a:cubicBezTo>
                      <a:pt x="2171" y="202"/>
                      <a:pt x="2168" y="189"/>
                      <a:pt x="2140" y="174"/>
                    </a:cubicBezTo>
                    <a:cubicBezTo>
                      <a:pt x="2136" y="186"/>
                      <a:pt x="2133" y="198"/>
                      <a:pt x="2131" y="211"/>
                    </a:cubicBezTo>
                    <a:cubicBezTo>
                      <a:pt x="2131" y="216"/>
                      <a:pt x="2153" y="244"/>
                      <a:pt x="2157" y="244"/>
                    </a:cubicBezTo>
                    <a:moveTo>
                      <a:pt x="2815" y="1451"/>
                    </a:moveTo>
                    <a:cubicBezTo>
                      <a:pt x="2825" y="1446"/>
                      <a:pt x="2835" y="1438"/>
                      <a:pt x="2845" y="1438"/>
                    </a:cubicBezTo>
                    <a:cubicBezTo>
                      <a:pt x="2861" y="1438"/>
                      <a:pt x="2846" y="1470"/>
                      <a:pt x="2855" y="1476"/>
                    </a:cubicBezTo>
                    <a:cubicBezTo>
                      <a:pt x="2864" y="1482"/>
                      <a:pt x="2881" y="1469"/>
                      <a:pt x="2888" y="1465"/>
                    </a:cubicBezTo>
                    <a:cubicBezTo>
                      <a:pt x="2916" y="1449"/>
                      <a:pt x="2916" y="1450"/>
                      <a:pt x="2915" y="1414"/>
                    </a:cubicBezTo>
                    <a:cubicBezTo>
                      <a:pt x="2910" y="1281"/>
                      <a:pt x="2887" y="1149"/>
                      <a:pt x="2847" y="1022"/>
                    </a:cubicBezTo>
                    <a:cubicBezTo>
                      <a:pt x="2759" y="745"/>
                      <a:pt x="2588" y="498"/>
                      <a:pt x="2360" y="318"/>
                    </a:cubicBezTo>
                    <a:cubicBezTo>
                      <a:pt x="2344" y="348"/>
                      <a:pt x="2331" y="327"/>
                      <a:pt x="2309" y="313"/>
                    </a:cubicBezTo>
                    <a:cubicBezTo>
                      <a:pt x="2304" y="329"/>
                      <a:pt x="2326" y="341"/>
                      <a:pt x="2337" y="351"/>
                    </a:cubicBezTo>
                    <a:cubicBezTo>
                      <a:pt x="2327" y="350"/>
                      <a:pt x="2304" y="344"/>
                      <a:pt x="2296" y="351"/>
                    </a:cubicBezTo>
                    <a:cubicBezTo>
                      <a:pt x="2287" y="359"/>
                      <a:pt x="2288" y="386"/>
                      <a:pt x="2282" y="386"/>
                    </a:cubicBezTo>
                    <a:cubicBezTo>
                      <a:pt x="2264" y="386"/>
                      <a:pt x="2259" y="375"/>
                      <a:pt x="2246" y="363"/>
                    </a:cubicBezTo>
                    <a:cubicBezTo>
                      <a:pt x="2236" y="351"/>
                      <a:pt x="2219" y="347"/>
                      <a:pt x="2205" y="341"/>
                    </a:cubicBezTo>
                    <a:cubicBezTo>
                      <a:pt x="2223" y="361"/>
                      <a:pt x="2236" y="379"/>
                      <a:pt x="2249" y="402"/>
                    </a:cubicBezTo>
                    <a:cubicBezTo>
                      <a:pt x="2236" y="400"/>
                      <a:pt x="2233" y="405"/>
                      <a:pt x="2228" y="415"/>
                    </a:cubicBezTo>
                    <a:cubicBezTo>
                      <a:pt x="2225" y="423"/>
                      <a:pt x="2209" y="421"/>
                      <a:pt x="2201" y="422"/>
                    </a:cubicBezTo>
                    <a:cubicBezTo>
                      <a:pt x="2213" y="435"/>
                      <a:pt x="2226" y="447"/>
                      <a:pt x="2239" y="459"/>
                    </a:cubicBezTo>
                    <a:cubicBezTo>
                      <a:pt x="2221" y="453"/>
                      <a:pt x="2206" y="448"/>
                      <a:pt x="2193" y="437"/>
                    </a:cubicBezTo>
                    <a:cubicBezTo>
                      <a:pt x="2177" y="424"/>
                      <a:pt x="2123" y="396"/>
                      <a:pt x="2127" y="374"/>
                    </a:cubicBezTo>
                    <a:cubicBezTo>
                      <a:pt x="2149" y="381"/>
                      <a:pt x="2171" y="388"/>
                      <a:pt x="2193" y="395"/>
                    </a:cubicBezTo>
                    <a:cubicBezTo>
                      <a:pt x="2197" y="373"/>
                      <a:pt x="2204" y="363"/>
                      <a:pt x="2181" y="356"/>
                    </a:cubicBezTo>
                    <a:cubicBezTo>
                      <a:pt x="2162" y="349"/>
                      <a:pt x="2144" y="343"/>
                      <a:pt x="2126" y="335"/>
                    </a:cubicBezTo>
                    <a:cubicBezTo>
                      <a:pt x="2100" y="324"/>
                      <a:pt x="2076" y="312"/>
                      <a:pt x="2050" y="301"/>
                    </a:cubicBezTo>
                    <a:cubicBezTo>
                      <a:pt x="2036" y="294"/>
                      <a:pt x="2036" y="311"/>
                      <a:pt x="2016" y="306"/>
                    </a:cubicBezTo>
                    <a:cubicBezTo>
                      <a:pt x="2032" y="268"/>
                      <a:pt x="1912" y="259"/>
                      <a:pt x="1898" y="289"/>
                    </a:cubicBezTo>
                    <a:cubicBezTo>
                      <a:pt x="1897" y="291"/>
                      <a:pt x="1846" y="298"/>
                      <a:pt x="1835" y="308"/>
                    </a:cubicBezTo>
                    <a:cubicBezTo>
                      <a:pt x="1820" y="321"/>
                      <a:pt x="1823" y="322"/>
                      <a:pt x="1821" y="342"/>
                    </a:cubicBezTo>
                    <a:cubicBezTo>
                      <a:pt x="1820" y="356"/>
                      <a:pt x="1801" y="371"/>
                      <a:pt x="1793" y="380"/>
                    </a:cubicBezTo>
                    <a:cubicBezTo>
                      <a:pt x="1785" y="390"/>
                      <a:pt x="1778" y="401"/>
                      <a:pt x="1768" y="407"/>
                    </a:cubicBezTo>
                    <a:cubicBezTo>
                      <a:pt x="1757" y="414"/>
                      <a:pt x="1736" y="418"/>
                      <a:pt x="1729" y="424"/>
                    </a:cubicBezTo>
                    <a:cubicBezTo>
                      <a:pt x="1719" y="432"/>
                      <a:pt x="1725" y="443"/>
                      <a:pt x="1712" y="449"/>
                    </a:cubicBezTo>
                    <a:cubicBezTo>
                      <a:pt x="1695" y="455"/>
                      <a:pt x="1681" y="459"/>
                      <a:pt x="1671" y="473"/>
                    </a:cubicBezTo>
                    <a:cubicBezTo>
                      <a:pt x="1657" y="490"/>
                      <a:pt x="1680" y="517"/>
                      <a:pt x="1688" y="537"/>
                    </a:cubicBezTo>
                    <a:cubicBezTo>
                      <a:pt x="1702" y="571"/>
                      <a:pt x="1705" y="579"/>
                      <a:pt x="1742" y="568"/>
                    </a:cubicBezTo>
                    <a:cubicBezTo>
                      <a:pt x="1767" y="560"/>
                      <a:pt x="1794" y="546"/>
                      <a:pt x="1819" y="565"/>
                    </a:cubicBezTo>
                    <a:cubicBezTo>
                      <a:pt x="1839" y="579"/>
                      <a:pt x="1854" y="609"/>
                      <a:pt x="1848" y="631"/>
                    </a:cubicBezTo>
                    <a:cubicBezTo>
                      <a:pt x="1844" y="647"/>
                      <a:pt x="1835" y="636"/>
                      <a:pt x="1841" y="657"/>
                    </a:cubicBezTo>
                    <a:cubicBezTo>
                      <a:pt x="1844" y="672"/>
                      <a:pt x="1852" y="667"/>
                      <a:pt x="1866" y="667"/>
                    </a:cubicBezTo>
                    <a:cubicBezTo>
                      <a:pt x="1906" y="666"/>
                      <a:pt x="1915" y="661"/>
                      <a:pt x="1947" y="638"/>
                    </a:cubicBezTo>
                    <a:cubicBezTo>
                      <a:pt x="1960" y="629"/>
                      <a:pt x="1943" y="586"/>
                      <a:pt x="1954" y="570"/>
                    </a:cubicBezTo>
                    <a:cubicBezTo>
                      <a:pt x="1958" y="563"/>
                      <a:pt x="1978" y="542"/>
                      <a:pt x="1978" y="534"/>
                    </a:cubicBezTo>
                    <a:cubicBezTo>
                      <a:pt x="1977" y="526"/>
                      <a:pt x="1949" y="506"/>
                      <a:pt x="1943" y="500"/>
                    </a:cubicBezTo>
                    <a:cubicBezTo>
                      <a:pt x="1923" y="480"/>
                      <a:pt x="1936" y="458"/>
                      <a:pt x="1950" y="441"/>
                    </a:cubicBezTo>
                    <a:cubicBezTo>
                      <a:pt x="1960" y="428"/>
                      <a:pt x="1970" y="414"/>
                      <a:pt x="1981" y="401"/>
                    </a:cubicBezTo>
                    <a:cubicBezTo>
                      <a:pt x="1990" y="389"/>
                      <a:pt x="2014" y="390"/>
                      <a:pt x="2011" y="408"/>
                    </a:cubicBezTo>
                    <a:cubicBezTo>
                      <a:pt x="2010" y="416"/>
                      <a:pt x="1994" y="425"/>
                      <a:pt x="1992" y="436"/>
                    </a:cubicBezTo>
                    <a:cubicBezTo>
                      <a:pt x="1988" y="449"/>
                      <a:pt x="1992" y="457"/>
                      <a:pt x="1995" y="470"/>
                    </a:cubicBezTo>
                    <a:cubicBezTo>
                      <a:pt x="1998" y="485"/>
                      <a:pt x="2004" y="519"/>
                      <a:pt x="2017" y="532"/>
                    </a:cubicBezTo>
                    <a:cubicBezTo>
                      <a:pt x="2039" y="553"/>
                      <a:pt x="2152" y="525"/>
                      <a:pt x="2156" y="551"/>
                    </a:cubicBezTo>
                    <a:cubicBezTo>
                      <a:pt x="2129" y="555"/>
                      <a:pt x="2101" y="560"/>
                      <a:pt x="2073" y="565"/>
                    </a:cubicBezTo>
                    <a:cubicBezTo>
                      <a:pt x="2085" y="584"/>
                      <a:pt x="2097" y="602"/>
                      <a:pt x="2109" y="620"/>
                    </a:cubicBezTo>
                    <a:cubicBezTo>
                      <a:pt x="2087" y="616"/>
                      <a:pt x="2066" y="611"/>
                      <a:pt x="2045" y="606"/>
                    </a:cubicBezTo>
                    <a:cubicBezTo>
                      <a:pt x="2045" y="625"/>
                      <a:pt x="2045" y="644"/>
                      <a:pt x="2045" y="663"/>
                    </a:cubicBezTo>
                    <a:cubicBezTo>
                      <a:pt x="2045" y="688"/>
                      <a:pt x="2042" y="683"/>
                      <a:pt x="2017" y="683"/>
                    </a:cubicBezTo>
                    <a:cubicBezTo>
                      <a:pt x="1973" y="686"/>
                      <a:pt x="1917" y="679"/>
                      <a:pt x="1868" y="679"/>
                    </a:cubicBezTo>
                    <a:cubicBezTo>
                      <a:pt x="1857" y="680"/>
                      <a:pt x="1819" y="672"/>
                      <a:pt x="1818" y="659"/>
                    </a:cubicBezTo>
                    <a:cubicBezTo>
                      <a:pt x="1816" y="635"/>
                      <a:pt x="1815" y="611"/>
                      <a:pt x="1813" y="587"/>
                    </a:cubicBezTo>
                    <a:cubicBezTo>
                      <a:pt x="1805" y="591"/>
                      <a:pt x="1753" y="610"/>
                      <a:pt x="1754" y="615"/>
                    </a:cubicBezTo>
                    <a:cubicBezTo>
                      <a:pt x="1759" y="640"/>
                      <a:pt x="1763" y="665"/>
                      <a:pt x="1767" y="689"/>
                    </a:cubicBezTo>
                    <a:cubicBezTo>
                      <a:pt x="1735" y="694"/>
                      <a:pt x="1702" y="696"/>
                      <a:pt x="1674" y="715"/>
                    </a:cubicBezTo>
                    <a:cubicBezTo>
                      <a:pt x="1658" y="726"/>
                      <a:pt x="1652" y="738"/>
                      <a:pt x="1647" y="756"/>
                    </a:cubicBezTo>
                    <a:cubicBezTo>
                      <a:pt x="1646" y="761"/>
                      <a:pt x="1611" y="766"/>
                      <a:pt x="1601" y="778"/>
                    </a:cubicBezTo>
                    <a:cubicBezTo>
                      <a:pt x="1578" y="805"/>
                      <a:pt x="1527" y="796"/>
                      <a:pt x="1492" y="799"/>
                    </a:cubicBezTo>
                    <a:cubicBezTo>
                      <a:pt x="1481" y="800"/>
                      <a:pt x="1474" y="822"/>
                      <a:pt x="1463" y="823"/>
                    </a:cubicBezTo>
                    <a:cubicBezTo>
                      <a:pt x="1442" y="825"/>
                      <a:pt x="1422" y="826"/>
                      <a:pt x="1401" y="828"/>
                    </a:cubicBezTo>
                    <a:cubicBezTo>
                      <a:pt x="1411" y="849"/>
                      <a:pt x="1431" y="837"/>
                      <a:pt x="1443" y="852"/>
                    </a:cubicBezTo>
                    <a:cubicBezTo>
                      <a:pt x="1452" y="861"/>
                      <a:pt x="1486" y="880"/>
                      <a:pt x="1487" y="890"/>
                    </a:cubicBezTo>
                    <a:cubicBezTo>
                      <a:pt x="1490" y="908"/>
                      <a:pt x="1501" y="916"/>
                      <a:pt x="1497" y="933"/>
                    </a:cubicBezTo>
                    <a:cubicBezTo>
                      <a:pt x="1491" y="958"/>
                      <a:pt x="1496" y="976"/>
                      <a:pt x="1472" y="981"/>
                    </a:cubicBezTo>
                    <a:cubicBezTo>
                      <a:pt x="1439" y="989"/>
                      <a:pt x="1401" y="958"/>
                      <a:pt x="1368" y="958"/>
                    </a:cubicBezTo>
                    <a:cubicBezTo>
                      <a:pt x="1318" y="959"/>
                      <a:pt x="1278" y="953"/>
                      <a:pt x="1237" y="984"/>
                    </a:cubicBezTo>
                    <a:cubicBezTo>
                      <a:pt x="1255" y="1006"/>
                      <a:pt x="1254" y="1013"/>
                      <a:pt x="1254" y="1042"/>
                    </a:cubicBezTo>
                    <a:cubicBezTo>
                      <a:pt x="1253" y="1056"/>
                      <a:pt x="1203" y="1071"/>
                      <a:pt x="1208" y="1084"/>
                    </a:cubicBezTo>
                    <a:cubicBezTo>
                      <a:pt x="1216" y="1109"/>
                      <a:pt x="1225" y="1130"/>
                      <a:pt x="1238" y="1153"/>
                    </a:cubicBezTo>
                    <a:cubicBezTo>
                      <a:pt x="1251" y="1176"/>
                      <a:pt x="1276" y="1166"/>
                      <a:pt x="1301" y="1165"/>
                    </a:cubicBezTo>
                    <a:cubicBezTo>
                      <a:pt x="1313" y="1164"/>
                      <a:pt x="1329" y="1174"/>
                      <a:pt x="1345" y="1174"/>
                    </a:cubicBezTo>
                    <a:cubicBezTo>
                      <a:pt x="1376" y="1175"/>
                      <a:pt x="1407" y="1176"/>
                      <a:pt x="1438" y="1177"/>
                    </a:cubicBezTo>
                    <a:cubicBezTo>
                      <a:pt x="1455" y="1177"/>
                      <a:pt x="1479" y="1157"/>
                      <a:pt x="1493" y="1149"/>
                    </a:cubicBezTo>
                    <a:cubicBezTo>
                      <a:pt x="1510" y="1140"/>
                      <a:pt x="1541" y="1131"/>
                      <a:pt x="1550" y="1112"/>
                    </a:cubicBezTo>
                    <a:cubicBezTo>
                      <a:pt x="1532" y="1112"/>
                      <a:pt x="1540" y="1096"/>
                      <a:pt x="1541" y="1082"/>
                    </a:cubicBezTo>
                    <a:cubicBezTo>
                      <a:pt x="1542" y="1063"/>
                      <a:pt x="1541" y="1064"/>
                      <a:pt x="1558" y="1057"/>
                    </a:cubicBezTo>
                    <a:cubicBezTo>
                      <a:pt x="1588" y="1046"/>
                      <a:pt x="1618" y="1032"/>
                      <a:pt x="1648" y="1025"/>
                    </a:cubicBezTo>
                    <a:cubicBezTo>
                      <a:pt x="1662" y="1021"/>
                      <a:pt x="1651" y="999"/>
                      <a:pt x="1660" y="991"/>
                    </a:cubicBezTo>
                    <a:cubicBezTo>
                      <a:pt x="1665" y="987"/>
                      <a:pt x="1689" y="989"/>
                      <a:pt x="1696" y="988"/>
                    </a:cubicBezTo>
                    <a:cubicBezTo>
                      <a:pt x="1730" y="985"/>
                      <a:pt x="1764" y="981"/>
                      <a:pt x="1798" y="978"/>
                    </a:cubicBezTo>
                    <a:cubicBezTo>
                      <a:pt x="1815" y="976"/>
                      <a:pt x="1848" y="1011"/>
                      <a:pt x="1863" y="1022"/>
                    </a:cubicBezTo>
                    <a:cubicBezTo>
                      <a:pt x="1872" y="1027"/>
                      <a:pt x="1884" y="1028"/>
                      <a:pt x="1892" y="1035"/>
                    </a:cubicBezTo>
                    <a:cubicBezTo>
                      <a:pt x="1902" y="1043"/>
                      <a:pt x="1900" y="1054"/>
                      <a:pt x="1913" y="1059"/>
                    </a:cubicBezTo>
                    <a:cubicBezTo>
                      <a:pt x="1946" y="1072"/>
                      <a:pt x="1979" y="1084"/>
                      <a:pt x="2013" y="1097"/>
                    </a:cubicBezTo>
                    <a:cubicBezTo>
                      <a:pt x="2024" y="1101"/>
                      <a:pt x="2020" y="1155"/>
                      <a:pt x="2021" y="1168"/>
                    </a:cubicBezTo>
                    <a:cubicBezTo>
                      <a:pt x="2029" y="1164"/>
                      <a:pt x="2054" y="1155"/>
                      <a:pt x="2055" y="1146"/>
                    </a:cubicBezTo>
                    <a:cubicBezTo>
                      <a:pt x="2058" y="1128"/>
                      <a:pt x="2053" y="1111"/>
                      <a:pt x="2073" y="1108"/>
                    </a:cubicBezTo>
                    <a:cubicBezTo>
                      <a:pt x="2083" y="1107"/>
                      <a:pt x="2097" y="1091"/>
                      <a:pt x="2083" y="1085"/>
                    </a:cubicBezTo>
                    <a:cubicBezTo>
                      <a:pt x="2063" y="1076"/>
                      <a:pt x="2043" y="1067"/>
                      <a:pt x="2023" y="1059"/>
                    </a:cubicBezTo>
                    <a:cubicBezTo>
                      <a:pt x="1997" y="1047"/>
                      <a:pt x="1986" y="1024"/>
                      <a:pt x="1962" y="1011"/>
                    </a:cubicBezTo>
                    <a:cubicBezTo>
                      <a:pt x="1952" y="1005"/>
                      <a:pt x="1925" y="996"/>
                      <a:pt x="1919" y="986"/>
                    </a:cubicBezTo>
                    <a:cubicBezTo>
                      <a:pt x="1913" y="977"/>
                      <a:pt x="1917" y="955"/>
                      <a:pt x="1914" y="944"/>
                    </a:cubicBezTo>
                    <a:cubicBezTo>
                      <a:pt x="1924" y="949"/>
                      <a:pt x="1976" y="967"/>
                      <a:pt x="1978" y="972"/>
                    </a:cubicBezTo>
                    <a:cubicBezTo>
                      <a:pt x="1983" y="987"/>
                      <a:pt x="1980" y="997"/>
                      <a:pt x="1997" y="995"/>
                    </a:cubicBezTo>
                    <a:cubicBezTo>
                      <a:pt x="2018" y="992"/>
                      <a:pt x="2010" y="1010"/>
                      <a:pt x="2026" y="1019"/>
                    </a:cubicBezTo>
                    <a:cubicBezTo>
                      <a:pt x="2031" y="1022"/>
                      <a:pt x="2041" y="1015"/>
                      <a:pt x="2046" y="1017"/>
                    </a:cubicBezTo>
                    <a:cubicBezTo>
                      <a:pt x="2052" y="1020"/>
                      <a:pt x="2056" y="1027"/>
                      <a:pt x="2062" y="1029"/>
                    </a:cubicBezTo>
                    <a:cubicBezTo>
                      <a:pt x="2084" y="1038"/>
                      <a:pt x="2086" y="1032"/>
                      <a:pt x="2093" y="1055"/>
                    </a:cubicBezTo>
                    <a:cubicBezTo>
                      <a:pt x="2097" y="1070"/>
                      <a:pt x="2100" y="1086"/>
                      <a:pt x="2103" y="1101"/>
                    </a:cubicBezTo>
                    <a:cubicBezTo>
                      <a:pt x="2106" y="1117"/>
                      <a:pt x="2122" y="1114"/>
                      <a:pt x="2133" y="1125"/>
                    </a:cubicBezTo>
                    <a:cubicBezTo>
                      <a:pt x="2150" y="1142"/>
                      <a:pt x="2163" y="1174"/>
                      <a:pt x="2177" y="1194"/>
                    </a:cubicBezTo>
                    <a:cubicBezTo>
                      <a:pt x="2182" y="1202"/>
                      <a:pt x="2205" y="1204"/>
                      <a:pt x="2213" y="1206"/>
                    </a:cubicBezTo>
                    <a:cubicBezTo>
                      <a:pt x="2229" y="1211"/>
                      <a:pt x="2232" y="1192"/>
                      <a:pt x="2239" y="1179"/>
                    </a:cubicBezTo>
                    <a:cubicBezTo>
                      <a:pt x="2255" y="1149"/>
                      <a:pt x="2206" y="1139"/>
                      <a:pt x="2234" y="1115"/>
                    </a:cubicBezTo>
                    <a:cubicBezTo>
                      <a:pt x="2249" y="1103"/>
                      <a:pt x="2259" y="1092"/>
                      <a:pt x="2279" y="1090"/>
                    </a:cubicBezTo>
                    <a:cubicBezTo>
                      <a:pt x="2292" y="1088"/>
                      <a:pt x="2312" y="1090"/>
                      <a:pt x="2322" y="1079"/>
                    </a:cubicBezTo>
                    <a:cubicBezTo>
                      <a:pt x="2313" y="1110"/>
                      <a:pt x="2283" y="1094"/>
                      <a:pt x="2289" y="1132"/>
                    </a:cubicBezTo>
                    <a:cubicBezTo>
                      <a:pt x="2293" y="1154"/>
                      <a:pt x="2296" y="1195"/>
                      <a:pt x="2325" y="1198"/>
                    </a:cubicBezTo>
                    <a:cubicBezTo>
                      <a:pt x="2337" y="1200"/>
                      <a:pt x="2346" y="1216"/>
                      <a:pt x="2353" y="1225"/>
                    </a:cubicBezTo>
                    <a:cubicBezTo>
                      <a:pt x="2358" y="1231"/>
                      <a:pt x="2375" y="1212"/>
                      <a:pt x="2383" y="1212"/>
                    </a:cubicBezTo>
                    <a:cubicBezTo>
                      <a:pt x="2407" y="1214"/>
                      <a:pt x="2441" y="1225"/>
                      <a:pt x="2463" y="1220"/>
                    </a:cubicBezTo>
                    <a:cubicBezTo>
                      <a:pt x="2459" y="1232"/>
                      <a:pt x="2454" y="1244"/>
                      <a:pt x="2450" y="1256"/>
                    </a:cubicBezTo>
                    <a:cubicBezTo>
                      <a:pt x="2477" y="1259"/>
                      <a:pt x="2487" y="1252"/>
                      <a:pt x="2498" y="1226"/>
                    </a:cubicBezTo>
                    <a:cubicBezTo>
                      <a:pt x="2495" y="1268"/>
                      <a:pt x="2493" y="1310"/>
                      <a:pt x="2494" y="1353"/>
                    </a:cubicBezTo>
                    <a:cubicBezTo>
                      <a:pt x="2423" y="1353"/>
                      <a:pt x="2352" y="1361"/>
                      <a:pt x="2282" y="1348"/>
                    </a:cubicBezTo>
                    <a:cubicBezTo>
                      <a:pt x="2283" y="1357"/>
                      <a:pt x="2284" y="1367"/>
                      <a:pt x="2285" y="1376"/>
                    </a:cubicBezTo>
                    <a:cubicBezTo>
                      <a:pt x="2260" y="1371"/>
                      <a:pt x="2256" y="1376"/>
                      <a:pt x="2260" y="1350"/>
                    </a:cubicBezTo>
                    <a:cubicBezTo>
                      <a:pt x="2264" y="1327"/>
                      <a:pt x="2237" y="1337"/>
                      <a:pt x="2219" y="1331"/>
                    </a:cubicBezTo>
                    <a:cubicBezTo>
                      <a:pt x="2217" y="1330"/>
                      <a:pt x="2220" y="1323"/>
                      <a:pt x="2212" y="1321"/>
                    </a:cubicBezTo>
                    <a:cubicBezTo>
                      <a:pt x="2201" y="1317"/>
                      <a:pt x="2190" y="1314"/>
                      <a:pt x="2179" y="1310"/>
                    </a:cubicBezTo>
                    <a:cubicBezTo>
                      <a:pt x="2156" y="1303"/>
                      <a:pt x="2154" y="1321"/>
                      <a:pt x="2141" y="1340"/>
                    </a:cubicBezTo>
                    <a:cubicBezTo>
                      <a:pt x="2133" y="1352"/>
                      <a:pt x="2130" y="1370"/>
                      <a:pt x="2116" y="1361"/>
                    </a:cubicBezTo>
                    <a:cubicBezTo>
                      <a:pt x="2093" y="1347"/>
                      <a:pt x="2071" y="1333"/>
                      <a:pt x="2048" y="1319"/>
                    </a:cubicBezTo>
                    <a:cubicBezTo>
                      <a:pt x="2020" y="1302"/>
                      <a:pt x="1981" y="1312"/>
                      <a:pt x="1949" y="1313"/>
                    </a:cubicBezTo>
                    <a:cubicBezTo>
                      <a:pt x="1964" y="1280"/>
                      <a:pt x="1932" y="1279"/>
                      <a:pt x="1904" y="1266"/>
                    </a:cubicBezTo>
                    <a:cubicBezTo>
                      <a:pt x="1867" y="1250"/>
                      <a:pt x="1887" y="1241"/>
                      <a:pt x="1893" y="1206"/>
                    </a:cubicBezTo>
                    <a:cubicBezTo>
                      <a:pt x="1895" y="1190"/>
                      <a:pt x="1901" y="1186"/>
                      <a:pt x="1885" y="1183"/>
                    </a:cubicBezTo>
                    <a:cubicBezTo>
                      <a:pt x="1868" y="1179"/>
                      <a:pt x="1851" y="1176"/>
                      <a:pt x="1835" y="1172"/>
                    </a:cubicBezTo>
                    <a:cubicBezTo>
                      <a:pt x="1816" y="1169"/>
                      <a:pt x="1797" y="1171"/>
                      <a:pt x="1779" y="1171"/>
                    </a:cubicBezTo>
                    <a:cubicBezTo>
                      <a:pt x="1715" y="1172"/>
                      <a:pt x="1652" y="1174"/>
                      <a:pt x="1588" y="1175"/>
                    </a:cubicBezTo>
                    <a:cubicBezTo>
                      <a:pt x="1577" y="1175"/>
                      <a:pt x="1566" y="1178"/>
                      <a:pt x="1555" y="1179"/>
                    </a:cubicBezTo>
                    <a:cubicBezTo>
                      <a:pt x="1547" y="1180"/>
                      <a:pt x="1545" y="1193"/>
                      <a:pt x="1542" y="1193"/>
                    </a:cubicBezTo>
                    <a:cubicBezTo>
                      <a:pt x="1510" y="1194"/>
                      <a:pt x="1479" y="1195"/>
                      <a:pt x="1448" y="1197"/>
                    </a:cubicBezTo>
                    <a:cubicBezTo>
                      <a:pt x="1387" y="1199"/>
                      <a:pt x="1356" y="1204"/>
                      <a:pt x="1300" y="1228"/>
                    </a:cubicBezTo>
                    <a:cubicBezTo>
                      <a:pt x="1268" y="1242"/>
                      <a:pt x="1237" y="1256"/>
                      <a:pt x="1205" y="1270"/>
                    </a:cubicBezTo>
                    <a:cubicBezTo>
                      <a:pt x="1183" y="1279"/>
                      <a:pt x="1183" y="1298"/>
                      <a:pt x="1174" y="1320"/>
                    </a:cubicBezTo>
                    <a:cubicBezTo>
                      <a:pt x="1168" y="1338"/>
                      <a:pt x="1162" y="1381"/>
                      <a:pt x="1142" y="1385"/>
                    </a:cubicBezTo>
                    <a:cubicBezTo>
                      <a:pt x="1110" y="1392"/>
                      <a:pt x="1105" y="1394"/>
                      <a:pt x="1084" y="1418"/>
                    </a:cubicBezTo>
                    <a:cubicBezTo>
                      <a:pt x="1059" y="1446"/>
                      <a:pt x="1035" y="1473"/>
                      <a:pt x="1010" y="1501"/>
                    </a:cubicBezTo>
                    <a:cubicBezTo>
                      <a:pt x="1000" y="1512"/>
                      <a:pt x="978" y="1549"/>
                      <a:pt x="963" y="1551"/>
                    </a:cubicBezTo>
                    <a:cubicBezTo>
                      <a:pt x="938" y="1555"/>
                      <a:pt x="931" y="1551"/>
                      <a:pt x="927" y="1576"/>
                    </a:cubicBezTo>
                    <a:cubicBezTo>
                      <a:pt x="926" y="1581"/>
                      <a:pt x="921" y="1592"/>
                      <a:pt x="926" y="1597"/>
                    </a:cubicBezTo>
                    <a:cubicBezTo>
                      <a:pt x="929" y="1600"/>
                      <a:pt x="939" y="1606"/>
                      <a:pt x="937" y="1611"/>
                    </a:cubicBezTo>
                    <a:cubicBezTo>
                      <a:pt x="932" y="1628"/>
                      <a:pt x="918" y="1646"/>
                      <a:pt x="935" y="1654"/>
                    </a:cubicBezTo>
                    <a:cubicBezTo>
                      <a:pt x="951" y="1662"/>
                      <a:pt x="949" y="1676"/>
                      <a:pt x="952" y="1693"/>
                    </a:cubicBezTo>
                    <a:cubicBezTo>
                      <a:pt x="914" y="1688"/>
                      <a:pt x="921" y="1696"/>
                      <a:pt x="910" y="1732"/>
                    </a:cubicBezTo>
                    <a:cubicBezTo>
                      <a:pt x="900" y="1766"/>
                      <a:pt x="899" y="1782"/>
                      <a:pt x="903" y="1817"/>
                    </a:cubicBezTo>
                    <a:cubicBezTo>
                      <a:pt x="906" y="1840"/>
                      <a:pt x="924" y="1851"/>
                      <a:pt x="940" y="1867"/>
                    </a:cubicBezTo>
                    <a:cubicBezTo>
                      <a:pt x="965" y="1892"/>
                      <a:pt x="989" y="1916"/>
                      <a:pt x="1013" y="1940"/>
                    </a:cubicBezTo>
                    <a:cubicBezTo>
                      <a:pt x="1046" y="1973"/>
                      <a:pt x="1094" y="1997"/>
                      <a:pt x="1134" y="2020"/>
                    </a:cubicBezTo>
                    <a:cubicBezTo>
                      <a:pt x="1153" y="2031"/>
                      <a:pt x="1189" y="2063"/>
                      <a:pt x="1211" y="2065"/>
                    </a:cubicBezTo>
                    <a:cubicBezTo>
                      <a:pt x="1237" y="2068"/>
                      <a:pt x="1265" y="2041"/>
                      <a:pt x="1291" y="2040"/>
                    </a:cubicBezTo>
                    <a:cubicBezTo>
                      <a:pt x="1317" y="2040"/>
                      <a:pt x="1352" y="2056"/>
                      <a:pt x="1377" y="2063"/>
                    </a:cubicBezTo>
                    <a:cubicBezTo>
                      <a:pt x="1413" y="2072"/>
                      <a:pt x="1417" y="2063"/>
                      <a:pt x="1448" y="2039"/>
                    </a:cubicBezTo>
                    <a:cubicBezTo>
                      <a:pt x="1460" y="2030"/>
                      <a:pt x="1500" y="2036"/>
                      <a:pt x="1514" y="2035"/>
                    </a:cubicBezTo>
                    <a:cubicBezTo>
                      <a:pt x="1548" y="2034"/>
                      <a:pt x="1581" y="2032"/>
                      <a:pt x="1615" y="2031"/>
                    </a:cubicBezTo>
                    <a:cubicBezTo>
                      <a:pt x="1631" y="2030"/>
                      <a:pt x="1664" y="2065"/>
                      <a:pt x="1678" y="2075"/>
                    </a:cubicBezTo>
                    <a:cubicBezTo>
                      <a:pt x="1701" y="2092"/>
                      <a:pt x="1728" y="2089"/>
                      <a:pt x="1757" y="2091"/>
                    </a:cubicBezTo>
                    <a:cubicBezTo>
                      <a:pt x="1794" y="2094"/>
                      <a:pt x="1783" y="2106"/>
                      <a:pt x="1781" y="2143"/>
                    </a:cubicBezTo>
                    <a:cubicBezTo>
                      <a:pt x="1781" y="2155"/>
                      <a:pt x="1781" y="2166"/>
                      <a:pt x="1780" y="2178"/>
                    </a:cubicBezTo>
                    <a:cubicBezTo>
                      <a:pt x="1779" y="2186"/>
                      <a:pt x="1760" y="2182"/>
                      <a:pt x="1758" y="2201"/>
                    </a:cubicBezTo>
                    <a:cubicBezTo>
                      <a:pt x="1756" y="2211"/>
                      <a:pt x="1768" y="2250"/>
                      <a:pt x="1778" y="2261"/>
                    </a:cubicBezTo>
                    <a:cubicBezTo>
                      <a:pt x="1782" y="2266"/>
                      <a:pt x="1787" y="2274"/>
                      <a:pt x="1792" y="2278"/>
                    </a:cubicBezTo>
                    <a:cubicBezTo>
                      <a:pt x="1796" y="2280"/>
                      <a:pt x="1806" y="2276"/>
                      <a:pt x="1809" y="2279"/>
                    </a:cubicBezTo>
                    <a:cubicBezTo>
                      <a:pt x="1818" y="2288"/>
                      <a:pt x="1823" y="2312"/>
                      <a:pt x="1828" y="2325"/>
                    </a:cubicBezTo>
                    <a:cubicBezTo>
                      <a:pt x="1833" y="2338"/>
                      <a:pt x="1860" y="2370"/>
                      <a:pt x="1858" y="2375"/>
                    </a:cubicBezTo>
                    <a:cubicBezTo>
                      <a:pt x="1853" y="2388"/>
                      <a:pt x="1837" y="2379"/>
                      <a:pt x="1838" y="2397"/>
                    </a:cubicBezTo>
                    <a:cubicBezTo>
                      <a:pt x="1839" y="2405"/>
                      <a:pt x="1848" y="2431"/>
                      <a:pt x="1847" y="2432"/>
                    </a:cubicBezTo>
                    <a:cubicBezTo>
                      <a:pt x="1837" y="2455"/>
                      <a:pt x="1810" y="2475"/>
                      <a:pt x="1793" y="2493"/>
                    </a:cubicBezTo>
                    <a:cubicBezTo>
                      <a:pt x="1766" y="2523"/>
                      <a:pt x="1760" y="2522"/>
                      <a:pt x="1768" y="2562"/>
                    </a:cubicBezTo>
                    <a:cubicBezTo>
                      <a:pt x="1774" y="2589"/>
                      <a:pt x="1793" y="2601"/>
                      <a:pt x="1787" y="2630"/>
                    </a:cubicBezTo>
                    <a:cubicBezTo>
                      <a:pt x="1785" y="2642"/>
                      <a:pt x="1780" y="2654"/>
                      <a:pt x="1775" y="2665"/>
                    </a:cubicBezTo>
                    <a:cubicBezTo>
                      <a:pt x="1766" y="2686"/>
                      <a:pt x="1781" y="2682"/>
                      <a:pt x="1784" y="2695"/>
                    </a:cubicBezTo>
                    <a:cubicBezTo>
                      <a:pt x="1790" y="2718"/>
                      <a:pt x="1784" y="2753"/>
                      <a:pt x="1775" y="2772"/>
                    </a:cubicBezTo>
                    <a:cubicBezTo>
                      <a:pt x="1764" y="2793"/>
                      <a:pt x="1807" y="2793"/>
                      <a:pt x="1821" y="2790"/>
                    </a:cubicBezTo>
                    <a:cubicBezTo>
                      <a:pt x="1866" y="2782"/>
                      <a:pt x="1939" y="2779"/>
                      <a:pt x="1977" y="2752"/>
                    </a:cubicBezTo>
                    <a:cubicBezTo>
                      <a:pt x="1990" y="2743"/>
                      <a:pt x="2003" y="2734"/>
                      <a:pt x="2016" y="2725"/>
                    </a:cubicBezTo>
                    <a:cubicBezTo>
                      <a:pt x="2023" y="2720"/>
                      <a:pt x="2037" y="2726"/>
                      <a:pt x="2043" y="2721"/>
                    </a:cubicBezTo>
                    <a:cubicBezTo>
                      <a:pt x="2068" y="2699"/>
                      <a:pt x="2094" y="2677"/>
                      <a:pt x="2119" y="2655"/>
                    </a:cubicBezTo>
                    <a:cubicBezTo>
                      <a:pt x="2139" y="2638"/>
                      <a:pt x="2151" y="2621"/>
                      <a:pt x="2177" y="2619"/>
                    </a:cubicBezTo>
                    <a:cubicBezTo>
                      <a:pt x="2200" y="2617"/>
                      <a:pt x="2219" y="2569"/>
                      <a:pt x="2231" y="2551"/>
                    </a:cubicBezTo>
                    <a:cubicBezTo>
                      <a:pt x="2260" y="2507"/>
                      <a:pt x="2330" y="2480"/>
                      <a:pt x="2374" y="2453"/>
                    </a:cubicBezTo>
                    <a:cubicBezTo>
                      <a:pt x="2391" y="2442"/>
                      <a:pt x="2400" y="2412"/>
                      <a:pt x="2409" y="2396"/>
                    </a:cubicBezTo>
                    <a:cubicBezTo>
                      <a:pt x="2424" y="2369"/>
                      <a:pt x="2438" y="2343"/>
                      <a:pt x="2453" y="2316"/>
                    </a:cubicBezTo>
                    <a:cubicBezTo>
                      <a:pt x="2449" y="2316"/>
                      <a:pt x="2444" y="2316"/>
                      <a:pt x="2440" y="2316"/>
                    </a:cubicBezTo>
                    <a:cubicBezTo>
                      <a:pt x="2464" y="2273"/>
                      <a:pt x="2483" y="2220"/>
                      <a:pt x="2513" y="2181"/>
                    </a:cubicBezTo>
                    <a:cubicBezTo>
                      <a:pt x="2541" y="2144"/>
                      <a:pt x="2583" y="2111"/>
                      <a:pt x="2617" y="2080"/>
                    </a:cubicBezTo>
                    <a:cubicBezTo>
                      <a:pt x="2652" y="2046"/>
                      <a:pt x="2686" y="2021"/>
                      <a:pt x="2706" y="1977"/>
                    </a:cubicBezTo>
                    <a:cubicBezTo>
                      <a:pt x="2720" y="1946"/>
                      <a:pt x="2734" y="1914"/>
                      <a:pt x="2748" y="1883"/>
                    </a:cubicBezTo>
                    <a:cubicBezTo>
                      <a:pt x="2760" y="1856"/>
                      <a:pt x="2771" y="1849"/>
                      <a:pt x="2753" y="1825"/>
                    </a:cubicBezTo>
                    <a:cubicBezTo>
                      <a:pt x="2748" y="1818"/>
                      <a:pt x="2704" y="1853"/>
                      <a:pt x="2695" y="1859"/>
                    </a:cubicBezTo>
                    <a:cubicBezTo>
                      <a:pt x="2690" y="1862"/>
                      <a:pt x="2648" y="1812"/>
                      <a:pt x="2643" y="1807"/>
                    </a:cubicBezTo>
                    <a:cubicBezTo>
                      <a:pt x="2631" y="1794"/>
                      <a:pt x="2608" y="1778"/>
                      <a:pt x="2605" y="1761"/>
                    </a:cubicBezTo>
                    <a:cubicBezTo>
                      <a:pt x="2600" y="1732"/>
                      <a:pt x="2604" y="1699"/>
                      <a:pt x="2577" y="1687"/>
                    </a:cubicBezTo>
                    <a:cubicBezTo>
                      <a:pt x="2550" y="1674"/>
                      <a:pt x="2566" y="1651"/>
                      <a:pt x="2571" y="1624"/>
                    </a:cubicBezTo>
                    <a:cubicBezTo>
                      <a:pt x="2575" y="1599"/>
                      <a:pt x="2544" y="1609"/>
                      <a:pt x="2542" y="1583"/>
                    </a:cubicBezTo>
                    <a:cubicBezTo>
                      <a:pt x="2540" y="1559"/>
                      <a:pt x="2542" y="1540"/>
                      <a:pt x="2529" y="1520"/>
                    </a:cubicBezTo>
                    <a:cubicBezTo>
                      <a:pt x="2513" y="1494"/>
                      <a:pt x="2498" y="1469"/>
                      <a:pt x="2482" y="1444"/>
                    </a:cubicBezTo>
                    <a:cubicBezTo>
                      <a:pt x="2492" y="1443"/>
                      <a:pt x="2523" y="1434"/>
                      <a:pt x="2527" y="1444"/>
                    </a:cubicBezTo>
                    <a:cubicBezTo>
                      <a:pt x="2536" y="1470"/>
                      <a:pt x="2545" y="1496"/>
                      <a:pt x="2554" y="1521"/>
                    </a:cubicBezTo>
                    <a:cubicBezTo>
                      <a:pt x="2557" y="1529"/>
                      <a:pt x="2561" y="1537"/>
                      <a:pt x="2564" y="1544"/>
                    </a:cubicBezTo>
                    <a:cubicBezTo>
                      <a:pt x="2570" y="1555"/>
                      <a:pt x="2578" y="1553"/>
                      <a:pt x="2584" y="1561"/>
                    </a:cubicBezTo>
                    <a:cubicBezTo>
                      <a:pt x="2591" y="1572"/>
                      <a:pt x="2581" y="1576"/>
                      <a:pt x="2592" y="1587"/>
                    </a:cubicBezTo>
                    <a:cubicBezTo>
                      <a:pt x="2600" y="1593"/>
                      <a:pt x="2596" y="1604"/>
                      <a:pt x="2605" y="1611"/>
                    </a:cubicBezTo>
                    <a:cubicBezTo>
                      <a:pt x="2630" y="1629"/>
                      <a:pt x="2642" y="1693"/>
                      <a:pt x="2645" y="1721"/>
                    </a:cubicBezTo>
                    <a:cubicBezTo>
                      <a:pt x="2648" y="1740"/>
                      <a:pt x="2655" y="1754"/>
                      <a:pt x="2658" y="1767"/>
                    </a:cubicBezTo>
                    <a:cubicBezTo>
                      <a:pt x="2664" y="1786"/>
                      <a:pt x="2664" y="1808"/>
                      <a:pt x="2667" y="1828"/>
                    </a:cubicBezTo>
                    <a:cubicBezTo>
                      <a:pt x="2693" y="1811"/>
                      <a:pt x="2737" y="1794"/>
                      <a:pt x="2756" y="1770"/>
                    </a:cubicBezTo>
                    <a:cubicBezTo>
                      <a:pt x="2783" y="1736"/>
                      <a:pt x="2809" y="1701"/>
                      <a:pt x="2835" y="1667"/>
                    </a:cubicBezTo>
                    <a:cubicBezTo>
                      <a:pt x="2880" y="1608"/>
                      <a:pt x="2869" y="1522"/>
                      <a:pt x="2843" y="1459"/>
                    </a:cubicBezTo>
                    <a:cubicBezTo>
                      <a:pt x="2823" y="1486"/>
                      <a:pt x="2796" y="1517"/>
                      <a:pt x="2793" y="1463"/>
                    </a:cubicBezTo>
                    <a:cubicBezTo>
                      <a:pt x="2767" y="1488"/>
                      <a:pt x="2767" y="1420"/>
                      <a:pt x="2765" y="1409"/>
                    </a:cubicBezTo>
                    <a:cubicBezTo>
                      <a:pt x="2791" y="1401"/>
                      <a:pt x="2803" y="1435"/>
                      <a:pt x="2815" y="1451"/>
                    </a:cubicBezTo>
                    <a:moveTo>
                      <a:pt x="2754" y="1184"/>
                    </a:moveTo>
                    <a:cubicBezTo>
                      <a:pt x="2739" y="1173"/>
                      <a:pt x="2725" y="1162"/>
                      <a:pt x="2710" y="1151"/>
                    </a:cubicBezTo>
                    <a:cubicBezTo>
                      <a:pt x="2700" y="1143"/>
                      <a:pt x="2713" y="1112"/>
                      <a:pt x="2716" y="1102"/>
                    </a:cubicBezTo>
                    <a:cubicBezTo>
                      <a:pt x="2722" y="1083"/>
                      <a:pt x="2698" y="1070"/>
                      <a:pt x="2686" y="1061"/>
                    </a:cubicBezTo>
                    <a:cubicBezTo>
                      <a:pt x="2669" y="1047"/>
                      <a:pt x="2672" y="1030"/>
                      <a:pt x="2681" y="1011"/>
                    </a:cubicBezTo>
                    <a:cubicBezTo>
                      <a:pt x="2695" y="1019"/>
                      <a:pt x="2702" y="1033"/>
                      <a:pt x="2710" y="1047"/>
                    </a:cubicBezTo>
                    <a:cubicBezTo>
                      <a:pt x="2718" y="1061"/>
                      <a:pt x="2740" y="1075"/>
                      <a:pt x="2741" y="1086"/>
                    </a:cubicBezTo>
                    <a:cubicBezTo>
                      <a:pt x="2743" y="1109"/>
                      <a:pt x="2787" y="1172"/>
                      <a:pt x="2754" y="1184"/>
                    </a:cubicBezTo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0" name="Group 18"/>
              <p:cNvGrpSpPr>
                <a:grpSpLocks/>
              </p:cNvGrpSpPr>
              <p:nvPr/>
            </p:nvGrpSpPr>
            <p:grpSpPr bwMode="auto">
              <a:xfrm rot="-3065002">
                <a:off x="596049" y="1250133"/>
                <a:ext cx="1225894" cy="810913"/>
                <a:chOff x="3985" y="1005"/>
                <a:chExt cx="699" cy="4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61" name="Freeform 19"/>
                <p:cNvSpPr>
                  <a:spLocks/>
                </p:cNvSpPr>
                <p:nvPr/>
              </p:nvSpPr>
              <p:spPr bwMode="gray">
                <a:xfrm rot="4359591">
                  <a:off x="3894" y="1137"/>
                  <a:ext cx="393" cy="211"/>
                </a:xfrm>
                <a:custGeom>
                  <a:avLst/>
                  <a:gdLst>
                    <a:gd name="T0" fmla="*/ 335 w 393"/>
                    <a:gd name="T1" fmla="*/ 122 h 211"/>
                    <a:gd name="T2" fmla="*/ 315 w 393"/>
                    <a:gd name="T3" fmla="*/ 139 h 211"/>
                    <a:gd name="T4" fmla="*/ 208 w 393"/>
                    <a:gd name="T5" fmla="*/ 200 h 211"/>
                    <a:gd name="T6" fmla="*/ 124 w 393"/>
                    <a:gd name="T7" fmla="*/ 204 h 211"/>
                    <a:gd name="T8" fmla="*/ 60 w 393"/>
                    <a:gd name="T9" fmla="*/ 178 h 211"/>
                    <a:gd name="T10" fmla="*/ 0 w 393"/>
                    <a:gd name="T11" fmla="*/ 128 h 211"/>
                    <a:gd name="T12" fmla="*/ 70 w 393"/>
                    <a:gd name="T13" fmla="*/ 154 h 211"/>
                    <a:gd name="T14" fmla="*/ 135 w 393"/>
                    <a:gd name="T15" fmla="*/ 134 h 211"/>
                    <a:gd name="T16" fmla="*/ 216 w 393"/>
                    <a:gd name="T17" fmla="*/ 67 h 211"/>
                    <a:gd name="T18" fmla="*/ 228 w 393"/>
                    <a:gd name="T19" fmla="*/ 51 h 211"/>
                    <a:gd name="T20" fmla="*/ 163 w 393"/>
                    <a:gd name="T21" fmla="*/ 9 h 211"/>
                    <a:gd name="T22" fmla="*/ 351 w 393"/>
                    <a:gd name="T23" fmla="*/ 0 h 211"/>
                    <a:gd name="T24" fmla="*/ 393 w 393"/>
                    <a:gd name="T25" fmla="*/ 161 h 211"/>
                    <a:gd name="T26" fmla="*/ 335 w 393"/>
                    <a:gd name="T27" fmla="*/ 122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211"/>
                    <a:gd name="T44" fmla="*/ 393 w 393"/>
                    <a:gd name="T45" fmla="*/ 211 h 2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211">
                      <a:moveTo>
                        <a:pt x="335" y="122"/>
                      </a:moveTo>
                      <a:lnTo>
                        <a:pt x="315" y="139"/>
                      </a:lnTo>
                      <a:cubicBezTo>
                        <a:pt x="294" y="152"/>
                        <a:pt x="240" y="189"/>
                        <a:pt x="208" y="200"/>
                      </a:cubicBezTo>
                      <a:cubicBezTo>
                        <a:pt x="176" y="211"/>
                        <a:pt x="149" y="208"/>
                        <a:pt x="124" y="204"/>
                      </a:cubicBezTo>
                      <a:cubicBezTo>
                        <a:pt x="99" y="200"/>
                        <a:pt x="81" y="191"/>
                        <a:pt x="60" y="178"/>
                      </a:cubicBezTo>
                      <a:lnTo>
                        <a:pt x="0" y="128"/>
                      </a:lnTo>
                      <a:cubicBezTo>
                        <a:pt x="2" y="124"/>
                        <a:pt x="48" y="153"/>
                        <a:pt x="70" y="154"/>
                      </a:cubicBezTo>
                      <a:cubicBezTo>
                        <a:pt x="92" y="155"/>
                        <a:pt x="111" y="148"/>
                        <a:pt x="135" y="134"/>
                      </a:cubicBezTo>
                      <a:cubicBezTo>
                        <a:pt x="159" y="120"/>
                        <a:pt x="201" y="81"/>
                        <a:pt x="216" y="67"/>
                      </a:cubicBezTo>
                      <a:lnTo>
                        <a:pt x="228" y="51"/>
                      </a:lnTo>
                      <a:lnTo>
                        <a:pt x="163" y="9"/>
                      </a:lnTo>
                      <a:lnTo>
                        <a:pt x="351" y="0"/>
                      </a:lnTo>
                      <a:lnTo>
                        <a:pt x="393" y="161"/>
                      </a:lnTo>
                      <a:lnTo>
                        <a:pt x="335" y="1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20"/>
                <p:cNvSpPr>
                  <a:spLocks/>
                </p:cNvSpPr>
                <p:nvPr/>
              </p:nvSpPr>
              <p:spPr bwMode="gray">
                <a:xfrm rot="-5540409">
                  <a:off x="4382" y="1096"/>
                  <a:ext cx="393" cy="211"/>
                </a:xfrm>
                <a:custGeom>
                  <a:avLst/>
                  <a:gdLst>
                    <a:gd name="T0" fmla="*/ 335 w 393"/>
                    <a:gd name="T1" fmla="*/ 122 h 211"/>
                    <a:gd name="T2" fmla="*/ 315 w 393"/>
                    <a:gd name="T3" fmla="*/ 139 h 211"/>
                    <a:gd name="T4" fmla="*/ 208 w 393"/>
                    <a:gd name="T5" fmla="*/ 200 h 211"/>
                    <a:gd name="T6" fmla="*/ 124 w 393"/>
                    <a:gd name="T7" fmla="*/ 204 h 211"/>
                    <a:gd name="T8" fmla="*/ 60 w 393"/>
                    <a:gd name="T9" fmla="*/ 178 h 211"/>
                    <a:gd name="T10" fmla="*/ 0 w 393"/>
                    <a:gd name="T11" fmla="*/ 128 h 211"/>
                    <a:gd name="T12" fmla="*/ 70 w 393"/>
                    <a:gd name="T13" fmla="*/ 154 h 211"/>
                    <a:gd name="T14" fmla="*/ 135 w 393"/>
                    <a:gd name="T15" fmla="*/ 134 h 211"/>
                    <a:gd name="T16" fmla="*/ 216 w 393"/>
                    <a:gd name="T17" fmla="*/ 67 h 211"/>
                    <a:gd name="T18" fmla="*/ 228 w 393"/>
                    <a:gd name="T19" fmla="*/ 51 h 211"/>
                    <a:gd name="T20" fmla="*/ 163 w 393"/>
                    <a:gd name="T21" fmla="*/ 9 h 211"/>
                    <a:gd name="T22" fmla="*/ 351 w 393"/>
                    <a:gd name="T23" fmla="*/ 0 h 211"/>
                    <a:gd name="T24" fmla="*/ 393 w 393"/>
                    <a:gd name="T25" fmla="*/ 161 h 211"/>
                    <a:gd name="T26" fmla="*/ 335 w 393"/>
                    <a:gd name="T27" fmla="*/ 122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3"/>
                    <a:gd name="T43" fmla="*/ 0 h 211"/>
                    <a:gd name="T44" fmla="*/ 393 w 393"/>
                    <a:gd name="T45" fmla="*/ 211 h 2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3" h="211">
                      <a:moveTo>
                        <a:pt x="335" y="122"/>
                      </a:moveTo>
                      <a:lnTo>
                        <a:pt x="315" y="139"/>
                      </a:lnTo>
                      <a:cubicBezTo>
                        <a:pt x="294" y="152"/>
                        <a:pt x="240" y="189"/>
                        <a:pt x="208" y="200"/>
                      </a:cubicBezTo>
                      <a:cubicBezTo>
                        <a:pt x="176" y="211"/>
                        <a:pt x="149" y="208"/>
                        <a:pt x="124" y="204"/>
                      </a:cubicBezTo>
                      <a:cubicBezTo>
                        <a:pt x="99" y="200"/>
                        <a:pt x="81" y="191"/>
                        <a:pt x="60" y="178"/>
                      </a:cubicBezTo>
                      <a:lnTo>
                        <a:pt x="0" y="128"/>
                      </a:lnTo>
                      <a:cubicBezTo>
                        <a:pt x="2" y="124"/>
                        <a:pt x="48" y="153"/>
                        <a:pt x="70" y="154"/>
                      </a:cubicBezTo>
                      <a:cubicBezTo>
                        <a:pt x="92" y="155"/>
                        <a:pt x="111" y="148"/>
                        <a:pt x="135" y="134"/>
                      </a:cubicBezTo>
                      <a:cubicBezTo>
                        <a:pt x="159" y="120"/>
                        <a:pt x="201" y="81"/>
                        <a:pt x="216" y="67"/>
                      </a:cubicBezTo>
                      <a:lnTo>
                        <a:pt x="228" y="51"/>
                      </a:lnTo>
                      <a:lnTo>
                        <a:pt x="163" y="9"/>
                      </a:lnTo>
                      <a:lnTo>
                        <a:pt x="351" y="0"/>
                      </a:lnTo>
                      <a:lnTo>
                        <a:pt x="393" y="161"/>
                      </a:lnTo>
                      <a:lnTo>
                        <a:pt x="335" y="1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63" name="CasellaDiTesto 62"/>
            <p:cNvSpPr txBox="1"/>
            <p:nvPr/>
          </p:nvSpPr>
          <p:spPr>
            <a:xfrm>
              <a:off x="2699188" y="1582251"/>
              <a:ext cx="864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Data            </a:t>
              </a:r>
              <a:r>
                <a:rPr lang="it-IT" sz="1200" dirty="0" smtClean="0">
                  <a:solidFill>
                    <a:schemeClr val="bg1"/>
                  </a:solidFill>
                </a:rPr>
                <a:t>.</a:t>
              </a:r>
              <a:r>
                <a:rPr lang="it-IT" sz="1200" dirty="0" smtClean="0"/>
                <a:t>  Center</a:t>
              </a:r>
              <a:endParaRPr lang="it-IT" sz="1200" dirty="0"/>
            </a:p>
          </p:txBody>
        </p:sp>
      </p:grpSp>
      <p:pic>
        <p:nvPicPr>
          <p:cNvPr id="69" name="Immagin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5864519" y="1206271"/>
            <a:ext cx="2163865" cy="1850829"/>
            <a:chOff x="5864519" y="1206271"/>
            <a:chExt cx="2163865" cy="1850829"/>
          </a:xfrm>
        </p:grpSpPr>
        <p:grpSp>
          <p:nvGrpSpPr>
            <p:cNvPr id="78" name="Group 484"/>
            <p:cNvGrpSpPr/>
            <p:nvPr/>
          </p:nvGrpSpPr>
          <p:grpSpPr>
            <a:xfrm>
              <a:off x="6340075" y="1521830"/>
              <a:ext cx="1228749" cy="1384376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79" name="Freeform 430"/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0" name="Rectangle 433"/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1" name="Rectangle 434"/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2" name="Rectangle 435"/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3" name="Rectangle 436"/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4" name="Rectangle 437"/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5" name="Rectangle 438"/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6" name="Rectangle 439"/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7" name="Rectangle 440"/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8" name="Rectangle 441"/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89" name="Rectangle 442"/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0" name="Rectangle 443"/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1" name="Rectangle 444"/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2" name="Rectangle 445"/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3" name="Rectangle 446"/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4" name="Rectangle 447"/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5" name="Rectangle 448"/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6" name="Rectangle 449"/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7" name="Rectangle 450"/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8" name="Rectangle 451"/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99" name="Rectangle 452"/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100" name="Rectangle 453"/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101" name="Rectangle 454"/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102" name="Rectangle 455"/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103" name="Rectangle 456"/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104" name="Rectangle 457"/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105" name="Rectangle 459"/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45604" y="1206271"/>
              <a:ext cx="775941" cy="614162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459" y="2350353"/>
              <a:ext cx="1093482" cy="22274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5864519" y="2687768"/>
              <a:ext cx="2163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C00000"/>
                  </a:solidFill>
                </a:rPr>
                <a:t>Scalo Prenestino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115616" y="2780928"/>
            <a:ext cx="2163865" cy="1449452"/>
            <a:chOff x="1115616" y="2780928"/>
            <a:chExt cx="2163865" cy="1449452"/>
          </a:xfrm>
        </p:grpSpPr>
        <p:grpSp>
          <p:nvGrpSpPr>
            <p:cNvPr id="9" name="Gruppo 8"/>
            <p:cNvGrpSpPr/>
            <p:nvPr/>
          </p:nvGrpSpPr>
          <p:grpSpPr>
            <a:xfrm>
              <a:off x="1115616" y="2780928"/>
              <a:ext cx="1656184" cy="1177669"/>
              <a:chOff x="1115616" y="2780928"/>
              <a:chExt cx="1656184" cy="1177669"/>
            </a:xfrm>
          </p:grpSpPr>
          <p:sp>
            <p:nvSpPr>
              <p:cNvPr id="108" name="Freeform 7"/>
              <p:cNvSpPr>
                <a:spLocks noEditPoints="1"/>
              </p:cNvSpPr>
              <p:nvPr/>
            </p:nvSpPr>
            <p:spPr bwMode="auto">
              <a:xfrm>
                <a:off x="1658334" y="2780928"/>
                <a:ext cx="1113466" cy="1177669"/>
              </a:xfrm>
              <a:custGeom>
                <a:avLst/>
                <a:gdLst>
                  <a:gd name="T0" fmla="*/ 2560 w 2758"/>
                  <a:gd name="T1" fmla="*/ 1750 h 2898"/>
                  <a:gd name="T2" fmla="*/ 2460 w 2758"/>
                  <a:gd name="T3" fmla="*/ 2172 h 2898"/>
                  <a:gd name="T4" fmla="*/ 2380 w 2758"/>
                  <a:gd name="T5" fmla="*/ 2164 h 2898"/>
                  <a:gd name="T6" fmla="*/ 1662 w 2758"/>
                  <a:gd name="T7" fmla="*/ 518 h 2898"/>
                  <a:gd name="T8" fmla="*/ 1492 w 2758"/>
                  <a:gd name="T9" fmla="*/ 568 h 2898"/>
                  <a:gd name="T10" fmla="*/ 1426 w 2758"/>
                  <a:gd name="T11" fmla="*/ 2590 h 2898"/>
                  <a:gd name="T12" fmla="*/ 1398 w 2758"/>
                  <a:gd name="T13" fmla="*/ 2182 h 2898"/>
                  <a:gd name="T14" fmla="*/ 1338 w 2758"/>
                  <a:gd name="T15" fmla="*/ 792 h 2898"/>
                  <a:gd name="T16" fmla="*/ 1098 w 2758"/>
                  <a:gd name="T17" fmla="*/ 706 h 2898"/>
                  <a:gd name="T18" fmla="*/ 980 w 2758"/>
                  <a:gd name="T19" fmla="*/ 580 h 2898"/>
                  <a:gd name="T20" fmla="*/ 972 w 2758"/>
                  <a:gd name="T21" fmla="*/ 0 h 2898"/>
                  <a:gd name="T22" fmla="*/ 958 w 2758"/>
                  <a:gd name="T23" fmla="*/ 556 h 2898"/>
                  <a:gd name="T24" fmla="*/ 926 w 2758"/>
                  <a:gd name="T25" fmla="*/ 602 h 2898"/>
                  <a:gd name="T26" fmla="*/ 786 w 2758"/>
                  <a:gd name="T27" fmla="*/ 762 h 2898"/>
                  <a:gd name="T28" fmla="*/ 682 w 2758"/>
                  <a:gd name="T29" fmla="*/ 774 h 2898"/>
                  <a:gd name="T30" fmla="*/ 536 w 2758"/>
                  <a:gd name="T31" fmla="*/ 788 h 2898"/>
                  <a:gd name="T32" fmla="*/ 478 w 2758"/>
                  <a:gd name="T33" fmla="*/ 2086 h 2898"/>
                  <a:gd name="T34" fmla="*/ 470 w 2758"/>
                  <a:gd name="T35" fmla="*/ 2048 h 2898"/>
                  <a:gd name="T36" fmla="*/ 54 w 2758"/>
                  <a:gd name="T37" fmla="*/ 2300 h 2898"/>
                  <a:gd name="T38" fmla="*/ 310 w 2758"/>
                  <a:gd name="T39" fmla="*/ 2562 h 2898"/>
                  <a:gd name="T40" fmla="*/ 622 w 2758"/>
                  <a:gd name="T41" fmla="*/ 2756 h 2898"/>
                  <a:gd name="T42" fmla="*/ 980 w 2758"/>
                  <a:gd name="T43" fmla="*/ 2872 h 2898"/>
                  <a:gd name="T44" fmla="*/ 1336 w 2758"/>
                  <a:gd name="T45" fmla="*/ 2898 h 2898"/>
                  <a:gd name="T46" fmla="*/ 1838 w 2758"/>
                  <a:gd name="T47" fmla="*/ 2790 h 2898"/>
                  <a:gd name="T48" fmla="*/ 2266 w 2758"/>
                  <a:gd name="T49" fmla="*/ 2530 h 2898"/>
                  <a:gd name="T50" fmla="*/ 2586 w 2758"/>
                  <a:gd name="T51" fmla="*/ 2150 h 2898"/>
                  <a:gd name="T52" fmla="*/ 2754 w 2758"/>
                  <a:gd name="T53" fmla="*/ 1744 h 2898"/>
                  <a:gd name="T54" fmla="*/ 1016 w 2758"/>
                  <a:gd name="T55" fmla="*/ 652 h 2898"/>
                  <a:gd name="T56" fmla="*/ 972 w 2758"/>
                  <a:gd name="T57" fmla="*/ 618 h 2898"/>
                  <a:gd name="T58" fmla="*/ 670 w 2758"/>
                  <a:gd name="T59" fmla="*/ 1924 h 2898"/>
                  <a:gd name="T60" fmla="*/ 802 w 2758"/>
                  <a:gd name="T61" fmla="*/ 1600 h 2898"/>
                  <a:gd name="T62" fmla="*/ 802 w 2758"/>
                  <a:gd name="T63" fmla="*/ 1240 h 2898"/>
                  <a:gd name="T64" fmla="*/ 864 w 2758"/>
                  <a:gd name="T65" fmla="*/ 696 h 2898"/>
                  <a:gd name="T66" fmla="*/ 942 w 2758"/>
                  <a:gd name="T67" fmla="*/ 736 h 2898"/>
                  <a:gd name="T68" fmla="*/ 814 w 2758"/>
                  <a:gd name="T69" fmla="*/ 750 h 2898"/>
                  <a:gd name="T70" fmla="*/ 894 w 2758"/>
                  <a:gd name="T71" fmla="*/ 2380 h 2898"/>
                  <a:gd name="T72" fmla="*/ 1026 w 2758"/>
                  <a:gd name="T73" fmla="*/ 2056 h 2898"/>
                  <a:gd name="T74" fmla="*/ 1026 w 2758"/>
                  <a:gd name="T75" fmla="*/ 1696 h 2898"/>
                  <a:gd name="T76" fmla="*/ 894 w 2758"/>
                  <a:gd name="T77" fmla="*/ 1372 h 2898"/>
                  <a:gd name="T78" fmla="*/ 1026 w 2758"/>
                  <a:gd name="T79" fmla="*/ 1144 h 2898"/>
                  <a:gd name="T80" fmla="*/ 1118 w 2758"/>
                  <a:gd name="T81" fmla="*/ 1924 h 2898"/>
                  <a:gd name="T82" fmla="*/ 1252 w 2758"/>
                  <a:gd name="T83" fmla="*/ 1600 h 2898"/>
                  <a:gd name="T84" fmla="*/ 1252 w 2758"/>
                  <a:gd name="T85" fmla="*/ 1240 h 2898"/>
                  <a:gd name="T86" fmla="*/ 1594 w 2758"/>
                  <a:gd name="T87" fmla="*/ 2284 h 2898"/>
                  <a:gd name="T88" fmla="*/ 1726 w 2758"/>
                  <a:gd name="T89" fmla="*/ 2056 h 2898"/>
                  <a:gd name="T90" fmla="*/ 1594 w 2758"/>
                  <a:gd name="T91" fmla="*/ 1468 h 2898"/>
                  <a:gd name="T92" fmla="*/ 1726 w 2758"/>
                  <a:gd name="T93" fmla="*/ 1144 h 2898"/>
                  <a:gd name="T94" fmla="*/ 1726 w 2758"/>
                  <a:gd name="T95" fmla="*/ 782 h 2898"/>
                  <a:gd name="T96" fmla="*/ 1818 w 2758"/>
                  <a:gd name="T97" fmla="*/ 2284 h 2898"/>
                  <a:gd name="T98" fmla="*/ 1950 w 2758"/>
                  <a:gd name="T99" fmla="*/ 2056 h 2898"/>
                  <a:gd name="T100" fmla="*/ 1818 w 2758"/>
                  <a:gd name="T101" fmla="*/ 1468 h 2898"/>
                  <a:gd name="T102" fmla="*/ 1950 w 2758"/>
                  <a:gd name="T103" fmla="*/ 1144 h 2898"/>
                  <a:gd name="T104" fmla="*/ 1950 w 2758"/>
                  <a:gd name="T105" fmla="*/ 782 h 2898"/>
                  <a:gd name="T106" fmla="*/ 2042 w 2758"/>
                  <a:gd name="T107" fmla="*/ 2056 h 2898"/>
                  <a:gd name="T108" fmla="*/ 2176 w 2758"/>
                  <a:gd name="T109" fmla="*/ 1828 h 2898"/>
                  <a:gd name="T110" fmla="*/ 2042 w 2758"/>
                  <a:gd name="T111" fmla="*/ 1240 h 2898"/>
                  <a:gd name="T112" fmla="*/ 2176 w 2758"/>
                  <a:gd name="T113" fmla="*/ 916 h 2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58" h="2898">
                    <a:moveTo>
                      <a:pt x="2758" y="1692"/>
                    </a:moveTo>
                    <a:lnTo>
                      <a:pt x="2758" y="1692"/>
                    </a:lnTo>
                    <a:lnTo>
                      <a:pt x="2562" y="1692"/>
                    </a:lnTo>
                    <a:lnTo>
                      <a:pt x="2562" y="1692"/>
                    </a:lnTo>
                    <a:lnTo>
                      <a:pt x="2564" y="1730"/>
                    </a:lnTo>
                    <a:lnTo>
                      <a:pt x="2564" y="1738"/>
                    </a:lnTo>
                    <a:lnTo>
                      <a:pt x="2562" y="1744"/>
                    </a:lnTo>
                    <a:lnTo>
                      <a:pt x="2560" y="1750"/>
                    </a:lnTo>
                    <a:lnTo>
                      <a:pt x="2556" y="1754"/>
                    </a:lnTo>
                    <a:lnTo>
                      <a:pt x="2556" y="1754"/>
                    </a:lnTo>
                    <a:lnTo>
                      <a:pt x="2468" y="1754"/>
                    </a:lnTo>
                    <a:lnTo>
                      <a:pt x="2468" y="1754"/>
                    </a:lnTo>
                    <a:lnTo>
                      <a:pt x="2464" y="1856"/>
                    </a:lnTo>
                    <a:lnTo>
                      <a:pt x="2464" y="1960"/>
                    </a:lnTo>
                    <a:lnTo>
                      <a:pt x="2464" y="2066"/>
                    </a:lnTo>
                    <a:lnTo>
                      <a:pt x="2460" y="2172"/>
                    </a:lnTo>
                    <a:lnTo>
                      <a:pt x="2460" y="2172"/>
                    </a:lnTo>
                    <a:lnTo>
                      <a:pt x="2452" y="2170"/>
                    </a:lnTo>
                    <a:lnTo>
                      <a:pt x="2442" y="2170"/>
                    </a:lnTo>
                    <a:lnTo>
                      <a:pt x="2418" y="2170"/>
                    </a:lnTo>
                    <a:lnTo>
                      <a:pt x="2406" y="2172"/>
                    </a:lnTo>
                    <a:lnTo>
                      <a:pt x="2396" y="2170"/>
                    </a:lnTo>
                    <a:lnTo>
                      <a:pt x="2388" y="2168"/>
                    </a:lnTo>
                    <a:lnTo>
                      <a:pt x="2380" y="2164"/>
                    </a:lnTo>
                    <a:lnTo>
                      <a:pt x="2380" y="2164"/>
                    </a:lnTo>
                    <a:lnTo>
                      <a:pt x="2380" y="572"/>
                    </a:lnTo>
                    <a:lnTo>
                      <a:pt x="2380" y="572"/>
                    </a:lnTo>
                    <a:lnTo>
                      <a:pt x="1670" y="572"/>
                    </a:lnTo>
                    <a:lnTo>
                      <a:pt x="1670" y="572"/>
                    </a:lnTo>
                    <a:lnTo>
                      <a:pt x="1668" y="540"/>
                    </a:lnTo>
                    <a:lnTo>
                      <a:pt x="1666" y="526"/>
                    </a:lnTo>
                    <a:lnTo>
                      <a:pt x="1662" y="518"/>
                    </a:lnTo>
                    <a:lnTo>
                      <a:pt x="1662" y="518"/>
                    </a:lnTo>
                    <a:lnTo>
                      <a:pt x="1496" y="518"/>
                    </a:lnTo>
                    <a:lnTo>
                      <a:pt x="1496" y="518"/>
                    </a:lnTo>
                    <a:lnTo>
                      <a:pt x="1494" y="522"/>
                    </a:lnTo>
                    <a:lnTo>
                      <a:pt x="1494" y="528"/>
                    </a:lnTo>
                    <a:lnTo>
                      <a:pt x="1494" y="546"/>
                    </a:lnTo>
                    <a:lnTo>
                      <a:pt x="1494" y="562"/>
                    </a:lnTo>
                    <a:lnTo>
                      <a:pt x="1492" y="568"/>
                    </a:lnTo>
                    <a:lnTo>
                      <a:pt x="1488" y="572"/>
                    </a:lnTo>
                    <a:lnTo>
                      <a:pt x="1488" y="572"/>
                    </a:lnTo>
                    <a:lnTo>
                      <a:pt x="1422" y="572"/>
                    </a:lnTo>
                    <a:lnTo>
                      <a:pt x="1422" y="572"/>
                    </a:lnTo>
                    <a:lnTo>
                      <a:pt x="1422" y="2520"/>
                    </a:lnTo>
                    <a:lnTo>
                      <a:pt x="1422" y="2520"/>
                    </a:lnTo>
                    <a:lnTo>
                      <a:pt x="1424" y="2556"/>
                    </a:lnTo>
                    <a:lnTo>
                      <a:pt x="1426" y="2590"/>
                    </a:lnTo>
                    <a:lnTo>
                      <a:pt x="1426" y="2604"/>
                    </a:lnTo>
                    <a:lnTo>
                      <a:pt x="1422" y="2618"/>
                    </a:lnTo>
                    <a:lnTo>
                      <a:pt x="1418" y="2628"/>
                    </a:lnTo>
                    <a:lnTo>
                      <a:pt x="1414" y="2632"/>
                    </a:lnTo>
                    <a:lnTo>
                      <a:pt x="1408" y="2636"/>
                    </a:lnTo>
                    <a:lnTo>
                      <a:pt x="1408" y="2636"/>
                    </a:lnTo>
                    <a:lnTo>
                      <a:pt x="1402" y="2410"/>
                    </a:lnTo>
                    <a:lnTo>
                      <a:pt x="1398" y="2182"/>
                    </a:lnTo>
                    <a:lnTo>
                      <a:pt x="1398" y="1950"/>
                    </a:lnTo>
                    <a:lnTo>
                      <a:pt x="1398" y="1718"/>
                    </a:lnTo>
                    <a:lnTo>
                      <a:pt x="1402" y="1252"/>
                    </a:lnTo>
                    <a:lnTo>
                      <a:pt x="1402" y="1018"/>
                    </a:lnTo>
                    <a:lnTo>
                      <a:pt x="1400" y="788"/>
                    </a:lnTo>
                    <a:lnTo>
                      <a:pt x="1400" y="788"/>
                    </a:lnTo>
                    <a:lnTo>
                      <a:pt x="1368" y="790"/>
                    </a:lnTo>
                    <a:lnTo>
                      <a:pt x="1338" y="792"/>
                    </a:lnTo>
                    <a:lnTo>
                      <a:pt x="1308" y="792"/>
                    </a:lnTo>
                    <a:lnTo>
                      <a:pt x="1280" y="790"/>
                    </a:lnTo>
                    <a:lnTo>
                      <a:pt x="1224" y="784"/>
                    </a:lnTo>
                    <a:lnTo>
                      <a:pt x="1168" y="774"/>
                    </a:lnTo>
                    <a:lnTo>
                      <a:pt x="1168" y="774"/>
                    </a:lnTo>
                    <a:lnTo>
                      <a:pt x="1146" y="752"/>
                    </a:lnTo>
                    <a:lnTo>
                      <a:pt x="1122" y="730"/>
                    </a:lnTo>
                    <a:lnTo>
                      <a:pt x="1098" y="706"/>
                    </a:lnTo>
                    <a:lnTo>
                      <a:pt x="1086" y="694"/>
                    </a:lnTo>
                    <a:lnTo>
                      <a:pt x="1074" y="680"/>
                    </a:lnTo>
                    <a:lnTo>
                      <a:pt x="1074" y="680"/>
                    </a:lnTo>
                    <a:lnTo>
                      <a:pt x="1052" y="660"/>
                    </a:lnTo>
                    <a:lnTo>
                      <a:pt x="1024" y="634"/>
                    </a:lnTo>
                    <a:lnTo>
                      <a:pt x="998" y="606"/>
                    </a:lnTo>
                    <a:lnTo>
                      <a:pt x="988" y="592"/>
                    </a:lnTo>
                    <a:lnTo>
                      <a:pt x="980" y="580"/>
                    </a:lnTo>
                    <a:lnTo>
                      <a:pt x="980" y="580"/>
                    </a:lnTo>
                    <a:lnTo>
                      <a:pt x="976" y="552"/>
                    </a:lnTo>
                    <a:lnTo>
                      <a:pt x="974" y="500"/>
                    </a:lnTo>
                    <a:lnTo>
                      <a:pt x="968" y="340"/>
                    </a:lnTo>
                    <a:lnTo>
                      <a:pt x="966" y="248"/>
                    </a:lnTo>
                    <a:lnTo>
                      <a:pt x="966" y="156"/>
                    </a:lnTo>
                    <a:lnTo>
                      <a:pt x="968" y="7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66" y="68"/>
                    </a:lnTo>
                    <a:lnTo>
                      <a:pt x="962" y="136"/>
                    </a:lnTo>
                    <a:lnTo>
                      <a:pt x="958" y="204"/>
                    </a:lnTo>
                    <a:lnTo>
                      <a:pt x="958" y="272"/>
                    </a:lnTo>
                    <a:lnTo>
                      <a:pt x="958" y="414"/>
                    </a:lnTo>
                    <a:lnTo>
                      <a:pt x="958" y="556"/>
                    </a:lnTo>
                    <a:lnTo>
                      <a:pt x="958" y="556"/>
                    </a:lnTo>
                    <a:lnTo>
                      <a:pt x="944" y="562"/>
                    </a:lnTo>
                    <a:lnTo>
                      <a:pt x="940" y="566"/>
                    </a:lnTo>
                    <a:lnTo>
                      <a:pt x="936" y="570"/>
                    </a:lnTo>
                    <a:lnTo>
                      <a:pt x="934" y="576"/>
                    </a:lnTo>
                    <a:lnTo>
                      <a:pt x="934" y="580"/>
                    </a:lnTo>
                    <a:lnTo>
                      <a:pt x="936" y="596"/>
                    </a:lnTo>
                    <a:lnTo>
                      <a:pt x="936" y="596"/>
                    </a:lnTo>
                    <a:lnTo>
                      <a:pt x="926" y="602"/>
                    </a:lnTo>
                    <a:lnTo>
                      <a:pt x="914" y="612"/>
                    </a:lnTo>
                    <a:lnTo>
                      <a:pt x="894" y="634"/>
                    </a:lnTo>
                    <a:lnTo>
                      <a:pt x="872" y="662"/>
                    </a:lnTo>
                    <a:lnTo>
                      <a:pt x="852" y="690"/>
                    </a:lnTo>
                    <a:lnTo>
                      <a:pt x="830" y="718"/>
                    </a:lnTo>
                    <a:lnTo>
                      <a:pt x="808" y="744"/>
                    </a:lnTo>
                    <a:lnTo>
                      <a:pt x="798" y="754"/>
                    </a:lnTo>
                    <a:lnTo>
                      <a:pt x="786" y="762"/>
                    </a:lnTo>
                    <a:lnTo>
                      <a:pt x="774" y="770"/>
                    </a:lnTo>
                    <a:lnTo>
                      <a:pt x="762" y="774"/>
                    </a:lnTo>
                    <a:lnTo>
                      <a:pt x="762" y="774"/>
                    </a:lnTo>
                    <a:lnTo>
                      <a:pt x="752" y="776"/>
                    </a:lnTo>
                    <a:lnTo>
                      <a:pt x="740" y="776"/>
                    </a:lnTo>
                    <a:lnTo>
                      <a:pt x="720" y="776"/>
                    </a:lnTo>
                    <a:lnTo>
                      <a:pt x="700" y="774"/>
                    </a:lnTo>
                    <a:lnTo>
                      <a:pt x="682" y="774"/>
                    </a:lnTo>
                    <a:lnTo>
                      <a:pt x="668" y="788"/>
                    </a:lnTo>
                    <a:lnTo>
                      <a:pt x="668" y="788"/>
                    </a:lnTo>
                    <a:lnTo>
                      <a:pt x="650" y="792"/>
                    </a:lnTo>
                    <a:lnTo>
                      <a:pt x="634" y="794"/>
                    </a:lnTo>
                    <a:lnTo>
                      <a:pt x="616" y="794"/>
                    </a:lnTo>
                    <a:lnTo>
                      <a:pt x="596" y="792"/>
                    </a:lnTo>
                    <a:lnTo>
                      <a:pt x="558" y="788"/>
                    </a:lnTo>
                    <a:lnTo>
                      <a:pt x="536" y="788"/>
                    </a:lnTo>
                    <a:lnTo>
                      <a:pt x="516" y="788"/>
                    </a:lnTo>
                    <a:lnTo>
                      <a:pt x="516" y="788"/>
                    </a:lnTo>
                    <a:lnTo>
                      <a:pt x="512" y="1114"/>
                    </a:lnTo>
                    <a:lnTo>
                      <a:pt x="512" y="1440"/>
                    </a:lnTo>
                    <a:lnTo>
                      <a:pt x="512" y="1766"/>
                    </a:lnTo>
                    <a:lnTo>
                      <a:pt x="508" y="2086"/>
                    </a:lnTo>
                    <a:lnTo>
                      <a:pt x="508" y="2086"/>
                    </a:lnTo>
                    <a:lnTo>
                      <a:pt x="478" y="2086"/>
                    </a:lnTo>
                    <a:lnTo>
                      <a:pt x="478" y="2086"/>
                    </a:lnTo>
                    <a:lnTo>
                      <a:pt x="476" y="2086"/>
                    </a:lnTo>
                    <a:lnTo>
                      <a:pt x="474" y="2084"/>
                    </a:lnTo>
                    <a:lnTo>
                      <a:pt x="474" y="2080"/>
                    </a:lnTo>
                    <a:lnTo>
                      <a:pt x="474" y="2064"/>
                    </a:lnTo>
                    <a:lnTo>
                      <a:pt x="474" y="2058"/>
                    </a:lnTo>
                    <a:lnTo>
                      <a:pt x="474" y="2050"/>
                    </a:lnTo>
                    <a:lnTo>
                      <a:pt x="470" y="2048"/>
                    </a:lnTo>
                    <a:lnTo>
                      <a:pt x="464" y="2048"/>
                    </a:lnTo>
                    <a:lnTo>
                      <a:pt x="464" y="2048"/>
                    </a:lnTo>
                    <a:lnTo>
                      <a:pt x="0" y="2048"/>
                    </a:lnTo>
                    <a:lnTo>
                      <a:pt x="0" y="2048"/>
                    </a:lnTo>
                    <a:lnTo>
                      <a:pt x="0" y="2226"/>
                    </a:lnTo>
                    <a:lnTo>
                      <a:pt x="0" y="2226"/>
                    </a:lnTo>
                    <a:lnTo>
                      <a:pt x="26" y="2262"/>
                    </a:lnTo>
                    <a:lnTo>
                      <a:pt x="54" y="2300"/>
                    </a:lnTo>
                    <a:lnTo>
                      <a:pt x="82" y="2336"/>
                    </a:lnTo>
                    <a:lnTo>
                      <a:pt x="112" y="2370"/>
                    </a:lnTo>
                    <a:lnTo>
                      <a:pt x="142" y="2406"/>
                    </a:lnTo>
                    <a:lnTo>
                      <a:pt x="174" y="2438"/>
                    </a:lnTo>
                    <a:lnTo>
                      <a:pt x="206" y="2470"/>
                    </a:lnTo>
                    <a:lnTo>
                      <a:pt x="240" y="2502"/>
                    </a:lnTo>
                    <a:lnTo>
                      <a:pt x="274" y="2532"/>
                    </a:lnTo>
                    <a:lnTo>
                      <a:pt x="310" y="2562"/>
                    </a:lnTo>
                    <a:lnTo>
                      <a:pt x="346" y="2590"/>
                    </a:lnTo>
                    <a:lnTo>
                      <a:pt x="384" y="2616"/>
                    </a:lnTo>
                    <a:lnTo>
                      <a:pt x="422" y="2644"/>
                    </a:lnTo>
                    <a:lnTo>
                      <a:pt x="460" y="2668"/>
                    </a:lnTo>
                    <a:lnTo>
                      <a:pt x="500" y="2692"/>
                    </a:lnTo>
                    <a:lnTo>
                      <a:pt x="540" y="2714"/>
                    </a:lnTo>
                    <a:lnTo>
                      <a:pt x="580" y="2736"/>
                    </a:lnTo>
                    <a:lnTo>
                      <a:pt x="622" y="2756"/>
                    </a:lnTo>
                    <a:lnTo>
                      <a:pt x="664" y="2776"/>
                    </a:lnTo>
                    <a:lnTo>
                      <a:pt x="708" y="2792"/>
                    </a:lnTo>
                    <a:lnTo>
                      <a:pt x="752" y="2810"/>
                    </a:lnTo>
                    <a:lnTo>
                      <a:pt x="796" y="2824"/>
                    </a:lnTo>
                    <a:lnTo>
                      <a:pt x="840" y="2838"/>
                    </a:lnTo>
                    <a:lnTo>
                      <a:pt x="886" y="2850"/>
                    </a:lnTo>
                    <a:lnTo>
                      <a:pt x="932" y="2862"/>
                    </a:lnTo>
                    <a:lnTo>
                      <a:pt x="980" y="2872"/>
                    </a:lnTo>
                    <a:lnTo>
                      <a:pt x="1026" y="2880"/>
                    </a:lnTo>
                    <a:lnTo>
                      <a:pt x="1074" y="2886"/>
                    </a:lnTo>
                    <a:lnTo>
                      <a:pt x="1122" y="2892"/>
                    </a:lnTo>
                    <a:lnTo>
                      <a:pt x="1170" y="2896"/>
                    </a:lnTo>
                    <a:lnTo>
                      <a:pt x="1220" y="2898"/>
                    </a:lnTo>
                    <a:lnTo>
                      <a:pt x="1268" y="2898"/>
                    </a:lnTo>
                    <a:lnTo>
                      <a:pt x="1268" y="2898"/>
                    </a:lnTo>
                    <a:lnTo>
                      <a:pt x="1336" y="2898"/>
                    </a:lnTo>
                    <a:lnTo>
                      <a:pt x="1402" y="2894"/>
                    </a:lnTo>
                    <a:lnTo>
                      <a:pt x="1466" y="2886"/>
                    </a:lnTo>
                    <a:lnTo>
                      <a:pt x="1532" y="2876"/>
                    </a:lnTo>
                    <a:lnTo>
                      <a:pt x="1594" y="2864"/>
                    </a:lnTo>
                    <a:lnTo>
                      <a:pt x="1658" y="2850"/>
                    </a:lnTo>
                    <a:lnTo>
                      <a:pt x="1718" y="2832"/>
                    </a:lnTo>
                    <a:lnTo>
                      <a:pt x="1780" y="2812"/>
                    </a:lnTo>
                    <a:lnTo>
                      <a:pt x="1838" y="2790"/>
                    </a:lnTo>
                    <a:lnTo>
                      <a:pt x="1896" y="2764"/>
                    </a:lnTo>
                    <a:lnTo>
                      <a:pt x="1954" y="2738"/>
                    </a:lnTo>
                    <a:lnTo>
                      <a:pt x="2010" y="2708"/>
                    </a:lnTo>
                    <a:lnTo>
                      <a:pt x="2064" y="2676"/>
                    </a:lnTo>
                    <a:lnTo>
                      <a:pt x="2116" y="2644"/>
                    </a:lnTo>
                    <a:lnTo>
                      <a:pt x="2168" y="2608"/>
                    </a:lnTo>
                    <a:lnTo>
                      <a:pt x="2218" y="2570"/>
                    </a:lnTo>
                    <a:lnTo>
                      <a:pt x="2266" y="2530"/>
                    </a:lnTo>
                    <a:lnTo>
                      <a:pt x="2312" y="2490"/>
                    </a:lnTo>
                    <a:lnTo>
                      <a:pt x="2356" y="2446"/>
                    </a:lnTo>
                    <a:lnTo>
                      <a:pt x="2400" y="2400"/>
                    </a:lnTo>
                    <a:lnTo>
                      <a:pt x="2440" y="2354"/>
                    </a:lnTo>
                    <a:lnTo>
                      <a:pt x="2480" y="2306"/>
                    </a:lnTo>
                    <a:lnTo>
                      <a:pt x="2516" y="2256"/>
                    </a:lnTo>
                    <a:lnTo>
                      <a:pt x="2552" y="2204"/>
                    </a:lnTo>
                    <a:lnTo>
                      <a:pt x="2586" y="2150"/>
                    </a:lnTo>
                    <a:lnTo>
                      <a:pt x="2616" y="2096"/>
                    </a:lnTo>
                    <a:lnTo>
                      <a:pt x="2646" y="2040"/>
                    </a:lnTo>
                    <a:lnTo>
                      <a:pt x="2672" y="1984"/>
                    </a:lnTo>
                    <a:lnTo>
                      <a:pt x="2696" y="1926"/>
                    </a:lnTo>
                    <a:lnTo>
                      <a:pt x="2718" y="1866"/>
                    </a:lnTo>
                    <a:lnTo>
                      <a:pt x="2738" y="1804"/>
                    </a:lnTo>
                    <a:lnTo>
                      <a:pt x="2754" y="1744"/>
                    </a:lnTo>
                    <a:lnTo>
                      <a:pt x="2754" y="1744"/>
                    </a:lnTo>
                    <a:lnTo>
                      <a:pt x="2754" y="1730"/>
                    </a:lnTo>
                    <a:lnTo>
                      <a:pt x="2756" y="1716"/>
                    </a:lnTo>
                    <a:lnTo>
                      <a:pt x="2758" y="1692"/>
                    </a:lnTo>
                    <a:lnTo>
                      <a:pt x="2758" y="1692"/>
                    </a:lnTo>
                    <a:close/>
                    <a:moveTo>
                      <a:pt x="972" y="618"/>
                    </a:moveTo>
                    <a:lnTo>
                      <a:pt x="972" y="618"/>
                    </a:lnTo>
                    <a:lnTo>
                      <a:pt x="994" y="634"/>
                    </a:lnTo>
                    <a:lnTo>
                      <a:pt x="1016" y="652"/>
                    </a:lnTo>
                    <a:lnTo>
                      <a:pt x="1060" y="694"/>
                    </a:lnTo>
                    <a:lnTo>
                      <a:pt x="1100" y="734"/>
                    </a:lnTo>
                    <a:lnTo>
                      <a:pt x="1132" y="774"/>
                    </a:lnTo>
                    <a:lnTo>
                      <a:pt x="1132" y="774"/>
                    </a:lnTo>
                    <a:lnTo>
                      <a:pt x="972" y="774"/>
                    </a:lnTo>
                    <a:lnTo>
                      <a:pt x="972" y="774"/>
                    </a:lnTo>
                    <a:lnTo>
                      <a:pt x="972" y="618"/>
                    </a:lnTo>
                    <a:lnTo>
                      <a:pt x="972" y="618"/>
                    </a:lnTo>
                    <a:close/>
                    <a:moveTo>
                      <a:pt x="802" y="2284"/>
                    </a:moveTo>
                    <a:lnTo>
                      <a:pt x="670" y="2284"/>
                    </a:lnTo>
                    <a:lnTo>
                      <a:pt x="670" y="2152"/>
                    </a:lnTo>
                    <a:lnTo>
                      <a:pt x="802" y="2152"/>
                    </a:lnTo>
                    <a:lnTo>
                      <a:pt x="802" y="2284"/>
                    </a:lnTo>
                    <a:close/>
                    <a:moveTo>
                      <a:pt x="802" y="2056"/>
                    </a:moveTo>
                    <a:lnTo>
                      <a:pt x="670" y="2056"/>
                    </a:lnTo>
                    <a:lnTo>
                      <a:pt x="670" y="1924"/>
                    </a:lnTo>
                    <a:lnTo>
                      <a:pt x="802" y="1924"/>
                    </a:lnTo>
                    <a:lnTo>
                      <a:pt x="802" y="2056"/>
                    </a:lnTo>
                    <a:close/>
                    <a:moveTo>
                      <a:pt x="802" y="1828"/>
                    </a:moveTo>
                    <a:lnTo>
                      <a:pt x="670" y="1828"/>
                    </a:lnTo>
                    <a:lnTo>
                      <a:pt x="670" y="1696"/>
                    </a:lnTo>
                    <a:lnTo>
                      <a:pt x="802" y="1696"/>
                    </a:lnTo>
                    <a:lnTo>
                      <a:pt x="802" y="1828"/>
                    </a:lnTo>
                    <a:close/>
                    <a:moveTo>
                      <a:pt x="802" y="1600"/>
                    </a:moveTo>
                    <a:lnTo>
                      <a:pt x="670" y="1600"/>
                    </a:lnTo>
                    <a:lnTo>
                      <a:pt x="670" y="1468"/>
                    </a:lnTo>
                    <a:lnTo>
                      <a:pt x="802" y="1468"/>
                    </a:lnTo>
                    <a:lnTo>
                      <a:pt x="802" y="1600"/>
                    </a:lnTo>
                    <a:close/>
                    <a:moveTo>
                      <a:pt x="802" y="1372"/>
                    </a:moveTo>
                    <a:lnTo>
                      <a:pt x="670" y="1372"/>
                    </a:lnTo>
                    <a:lnTo>
                      <a:pt x="670" y="1240"/>
                    </a:lnTo>
                    <a:lnTo>
                      <a:pt x="802" y="1240"/>
                    </a:lnTo>
                    <a:lnTo>
                      <a:pt x="802" y="1372"/>
                    </a:lnTo>
                    <a:close/>
                    <a:moveTo>
                      <a:pt x="802" y="1144"/>
                    </a:moveTo>
                    <a:lnTo>
                      <a:pt x="670" y="1144"/>
                    </a:lnTo>
                    <a:lnTo>
                      <a:pt x="670" y="1012"/>
                    </a:lnTo>
                    <a:lnTo>
                      <a:pt x="802" y="1012"/>
                    </a:lnTo>
                    <a:lnTo>
                      <a:pt x="802" y="1144"/>
                    </a:lnTo>
                    <a:close/>
                    <a:moveTo>
                      <a:pt x="864" y="696"/>
                    </a:moveTo>
                    <a:lnTo>
                      <a:pt x="864" y="696"/>
                    </a:lnTo>
                    <a:lnTo>
                      <a:pt x="884" y="678"/>
                    </a:lnTo>
                    <a:lnTo>
                      <a:pt x="902" y="658"/>
                    </a:lnTo>
                    <a:lnTo>
                      <a:pt x="936" y="618"/>
                    </a:lnTo>
                    <a:lnTo>
                      <a:pt x="936" y="618"/>
                    </a:lnTo>
                    <a:lnTo>
                      <a:pt x="940" y="636"/>
                    </a:lnTo>
                    <a:lnTo>
                      <a:pt x="942" y="656"/>
                    </a:lnTo>
                    <a:lnTo>
                      <a:pt x="942" y="696"/>
                    </a:lnTo>
                    <a:lnTo>
                      <a:pt x="942" y="736"/>
                    </a:lnTo>
                    <a:lnTo>
                      <a:pt x="942" y="756"/>
                    </a:lnTo>
                    <a:lnTo>
                      <a:pt x="944" y="774"/>
                    </a:lnTo>
                    <a:lnTo>
                      <a:pt x="944" y="774"/>
                    </a:lnTo>
                    <a:lnTo>
                      <a:pt x="806" y="774"/>
                    </a:lnTo>
                    <a:lnTo>
                      <a:pt x="806" y="774"/>
                    </a:lnTo>
                    <a:lnTo>
                      <a:pt x="806" y="766"/>
                    </a:lnTo>
                    <a:lnTo>
                      <a:pt x="808" y="758"/>
                    </a:lnTo>
                    <a:lnTo>
                      <a:pt x="814" y="750"/>
                    </a:lnTo>
                    <a:lnTo>
                      <a:pt x="824" y="740"/>
                    </a:lnTo>
                    <a:lnTo>
                      <a:pt x="844" y="718"/>
                    </a:lnTo>
                    <a:lnTo>
                      <a:pt x="854" y="708"/>
                    </a:lnTo>
                    <a:lnTo>
                      <a:pt x="864" y="696"/>
                    </a:lnTo>
                    <a:lnTo>
                      <a:pt x="864" y="696"/>
                    </a:lnTo>
                    <a:close/>
                    <a:moveTo>
                      <a:pt x="1026" y="2670"/>
                    </a:moveTo>
                    <a:lnTo>
                      <a:pt x="894" y="2670"/>
                    </a:lnTo>
                    <a:lnTo>
                      <a:pt x="894" y="2380"/>
                    </a:lnTo>
                    <a:lnTo>
                      <a:pt x="1026" y="2380"/>
                    </a:lnTo>
                    <a:lnTo>
                      <a:pt x="1026" y="2670"/>
                    </a:lnTo>
                    <a:close/>
                    <a:moveTo>
                      <a:pt x="1026" y="2284"/>
                    </a:moveTo>
                    <a:lnTo>
                      <a:pt x="894" y="2284"/>
                    </a:lnTo>
                    <a:lnTo>
                      <a:pt x="894" y="2152"/>
                    </a:lnTo>
                    <a:lnTo>
                      <a:pt x="1026" y="2152"/>
                    </a:lnTo>
                    <a:lnTo>
                      <a:pt x="1026" y="2284"/>
                    </a:lnTo>
                    <a:close/>
                    <a:moveTo>
                      <a:pt x="1026" y="2056"/>
                    </a:moveTo>
                    <a:lnTo>
                      <a:pt x="894" y="2056"/>
                    </a:lnTo>
                    <a:lnTo>
                      <a:pt x="894" y="1924"/>
                    </a:lnTo>
                    <a:lnTo>
                      <a:pt x="1026" y="1924"/>
                    </a:lnTo>
                    <a:lnTo>
                      <a:pt x="1026" y="2056"/>
                    </a:lnTo>
                    <a:close/>
                    <a:moveTo>
                      <a:pt x="1026" y="1828"/>
                    </a:moveTo>
                    <a:lnTo>
                      <a:pt x="894" y="1828"/>
                    </a:lnTo>
                    <a:lnTo>
                      <a:pt x="894" y="1696"/>
                    </a:lnTo>
                    <a:lnTo>
                      <a:pt x="1026" y="1696"/>
                    </a:lnTo>
                    <a:lnTo>
                      <a:pt x="1026" y="1828"/>
                    </a:lnTo>
                    <a:close/>
                    <a:moveTo>
                      <a:pt x="1026" y="1600"/>
                    </a:moveTo>
                    <a:lnTo>
                      <a:pt x="894" y="1600"/>
                    </a:lnTo>
                    <a:lnTo>
                      <a:pt x="894" y="1468"/>
                    </a:lnTo>
                    <a:lnTo>
                      <a:pt x="1026" y="1468"/>
                    </a:lnTo>
                    <a:lnTo>
                      <a:pt x="1026" y="1600"/>
                    </a:lnTo>
                    <a:close/>
                    <a:moveTo>
                      <a:pt x="1026" y="1372"/>
                    </a:moveTo>
                    <a:lnTo>
                      <a:pt x="894" y="1372"/>
                    </a:lnTo>
                    <a:lnTo>
                      <a:pt x="894" y="1240"/>
                    </a:lnTo>
                    <a:lnTo>
                      <a:pt x="1026" y="1240"/>
                    </a:lnTo>
                    <a:lnTo>
                      <a:pt x="1026" y="1372"/>
                    </a:lnTo>
                    <a:close/>
                    <a:moveTo>
                      <a:pt x="1026" y="1144"/>
                    </a:moveTo>
                    <a:lnTo>
                      <a:pt x="894" y="1144"/>
                    </a:lnTo>
                    <a:lnTo>
                      <a:pt x="894" y="1012"/>
                    </a:lnTo>
                    <a:lnTo>
                      <a:pt x="1026" y="1012"/>
                    </a:lnTo>
                    <a:lnTo>
                      <a:pt x="1026" y="1144"/>
                    </a:lnTo>
                    <a:close/>
                    <a:moveTo>
                      <a:pt x="1252" y="2284"/>
                    </a:moveTo>
                    <a:lnTo>
                      <a:pt x="1118" y="2284"/>
                    </a:lnTo>
                    <a:lnTo>
                      <a:pt x="1118" y="2152"/>
                    </a:lnTo>
                    <a:lnTo>
                      <a:pt x="1252" y="2152"/>
                    </a:lnTo>
                    <a:lnTo>
                      <a:pt x="1252" y="2284"/>
                    </a:lnTo>
                    <a:close/>
                    <a:moveTo>
                      <a:pt x="1252" y="2056"/>
                    </a:moveTo>
                    <a:lnTo>
                      <a:pt x="1118" y="2056"/>
                    </a:lnTo>
                    <a:lnTo>
                      <a:pt x="1118" y="1924"/>
                    </a:lnTo>
                    <a:lnTo>
                      <a:pt x="1252" y="1924"/>
                    </a:lnTo>
                    <a:lnTo>
                      <a:pt x="1252" y="2056"/>
                    </a:lnTo>
                    <a:close/>
                    <a:moveTo>
                      <a:pt x="1252" y="1828"/>
                    </a:moveTo>
                    <a:lnTo>
                      <a:pt x="1118" y="1828"/>
                    </a:lnTo>
                    <a:lnTo>
                      <a:pt x="1118" y="1696"/>
                    </a:lnTo>
                    <a:lnTo>
                      <a:pt x="1252" y="1696"/>
                    </a:lnTo>
                    <a:lnTo>
                      <a:pt x="1252" y="1828"/>
                    </a:lnTo>
                    <a:close/>
                    <a:moveTo>
                      <a:pt x="1252" y="1600"/>
                    </a:moveTo>
                    <a:lnTo>
                      <a:pt x="1118" y="1600"/>
                    </a:lnTo>
                    <a:lnTo>
                      <a:pt x="1118" y="1468"/>
                    </a:lnTo>
                    <a:lnTo>
                      <a:pt x="1252" y="1468"/>
                    </a:lnTo>
                    <a:lnTo>
                      <a:pt x="1252" y="1600"/>
                    </a:lnTo>
                    <a:close/>
                    <a:moveTo>
                      <a:pt x="1252" y="1372"/>
                    </a:moveTo>
                    <a:lnTo>
                      <a:pt x="1118" y="1372"/>
                    </a:lnTo>
                    <a:lnTo>
                      <a:pt x="1118" y="1240"/>
                    </a:lnTo>
                    <a:lnTo>
                      <a:pt x="1252" y="1240"/>
                    </a:lnTo>
                    <a:lnTo>
                      <a:pt x="1252" y="1372"/>
                    </a:lnTo>
                    <a:close/>
                    <a:moveTo>
                      <a:pt x="1252" y="1144"/>
                    </a:moveTo>
                    <a:lnTo>
                      <a:pt x="1118" y="1144"/>
                    </a:lnTo>
                    <a:lnTo>
                      <a:pt x="1118" y="1012"/>
                    </a:lnTo>
                    <a:lnTo>
                      <a:pt x="1252" y="1012"/>
                    </a:lnTo>
                    <a:lnTo>
                      <a:pt x="1252" y="1144"/>
                    </a:lnTo>
                    <a:close/>
                    <a:moveTo>
                      <a:pt x="1726" y="2284"/>
                    </a:moveTo>
                    <a:lnTo>
                      <a:pt x="1594" y="2284"/>
                    </a:lnTo>
                    <a:lnTo>
                      <a:pt x="1594" y="2152"/>
                    </a:lnTo>
                    <a:lnTo>
                      <a:pt x="1726" y="2152"/>
                    </a:lnTo>
                    <a:lnTo>
                      <a:pt x="1726" y="2284"/>
                    </a:lnTo>
                    <a:close/>
                    <a:moveTo>
                      <a:pt x="1726" y="2056"/>
                    </a:moveTo>
                    <a:lnTo>
                      <a:pt x="1594" y="2056"/>
                    </a:lnTo>
                    <a:lnTo>
                      <a:pt x="1594" y="1924"/>
                    </a:lnTo>
                    <a:lnTo>
                      <a:pt x="1726" y="1924"/>
                    </a:lnTo>
                    <a:lnTo>
                      <a:pt x="1726" y="2056"/>
                    </a:lnTo>
                    <a:close/>
                    <a:moveTo>
                      <a:pt x="1726" y="1828"/>
                    </a:moveTo>
                    <a:lnTo>
                      <a:pt x="1594" y="1828"/>
                    </a:lnTo>
                    <a:lnTo>
                      <a:pt x="1594" y="1696"/>
                    </a:lnTo>
                    <a:lnTo>
                      <a:pt x="1726" y="1696"/>
                    </a:lnTo>
                    <a:lnTo>
                      <a:pt x="1726" y="1828"/>
                    </a:lnTo>
                    <a:close/>
                    <a:moveTo>
                      <a:pt x="1726" y="1600"/>
                    </a:moveTo>
                    <a:lnTo>
                      <a:pt x="1594" y="1600"/>
                    </a:lnTo>
                    <a:lnTo>
                      <a:pt x="1594" y="1468"/>
                    </a:lnTo>
                    <a:lnTo>
                      <a:pt x="1726" y="1468"/>
                    </a:lnTo>
                    <a:lnTo>
                      <a:pt x="1726" y="1600"/>
                    </a:lnTo>
                    <a:close/>
                    <a:moveTo>
                      <a:pt x="1726" y="1372"/>
                    </a:moveTo>
                    <a:lnTo>
                      <a:pt x="1594" y="1372"/>
                    </a:lnTo>
                    <a:lnTo>
                      <a:pt x="1594" y="1240"/>
                    </a:lnTo>
                    <a:lnTo>
                      <a:pt x="1726" y="1240"/>
                    </a:lnTo>
                    <a:lnTo>
                      <a:pt x="1726" y="1372"/>
                    </a:lnTo>
                    <a:close/>
                    <a:moveTo>
                      <a:pt x="1726" y="1144"/>
                    </a:moveTo>
                    <a:lnTo>
                      <a:pt x="1594" y="1144"/>
                    </a:lnTo>
                    <a:lnTo>
                      <a:pt x="1594" y="1012"/>
                    </a:lnTo>
                    <a:lnTo>
                      <a:pt x="1726" y="1012"/>
                    </a:lnTo>
                    <a:lnTo>
                      <a:pt x="1726" y="1144"/>
                    </a:lnTo>
                    <a:close/>
                    <a:moveTo>
                      <a:pt x="1726" y="916"/>
                    </a:moveTo>
                    <a:lnTo>
                      <a:pt x="1594" y="916"/>
                    </a:lnTo>
                    <a:lnTo>
                      <a:pt x="1594" y="782"/>
                    </a:lnTo>
                    <a:lnTo>
                      <a:pt x="1726" y="782"/>
                    </a:lnTo>
                    <a:lnTo>
                      <a:pt x="1726" y="916"/>
                    </a:lnTo>
                    <a:close/>
                    <a:moveTo>
                      <a:pt x="1950" y="2670"/>
                    </a:moveTo>
                    <a:lnTo>
                      <a:pt x="1818" y="2670"/>
                    </a:lnTo>
                    <a:lnTo>
                      <a:pt x="1818" y="2380"/>
                    </a:lnTo>
                    <a:lnTo>
                      <a:pt x="1950" y="2380"/>
                    </a:lnTo>
                    <a:lnTo>
                      <a:pt x="1950" y="2670"/>
                    </a:lnTo>
                    <a:close/>
                    <a:moveTo>
                      <a:pt x="1950" y="2284"/>
                    </a:moveTo>
                    <a:lnTo>
                      <a:pt x="1818" y="2284"/>
                    </a:lnTo>
                    <a:lnTo>
                      <a:pt x="1818" y="2152"/>
                    </a:lnTo>
                    <a:lnTo>
                      <a:pt x="1950" y="2152"/>
                    </a:lnTo>
                    <a:lnTo>
                      <a:pt x="1950" y="2284"/>
                    </a:lnTo>
                    <a:close/>
                    <a:moveTo>
                      <a:pt x="1950" y="2056"/>
                    </a:moveTo>
                    <a:lnTo>
                      <a:pt x="1818" y="2056"/>
                    </a:lnTo>
                    <a:lnTo>
                      <a:pt x="1818" y="1924"/>
                    </a:lnTo>
                    <a:lnTo>
                      <a:pt x="1950" y="1924"/>
                    </a:lnTo>
                    <a:lnTo>
                      <a:pt x="1950" y="2056"/>
                    </a:lnTo>
                    <a:close/>
                    <a:moveTo>
                      <a:pt x="1950" y="1828"/>
                    </a:moveTo>
                    <a:lnTo>
                      <a:pt x="1818" y="1828"/>
                    </a:lnTo>
                    <a:lnTo>
                      <a:pt x="1818" y="1696"/>
                    </a:lnTo>
                    <a:lnTo>
                      <a:pt x="1950" y="1696"/>
                    </a:lnTo>
                    <a:lnTo>
                      <a:pt x="1950" y="1828"/>
                    </a:lnTo>
                    <a:close/>
                    <a:moveTo>
                      <a:pt x="1950" y="1600"/>
                    </a:moveTo>
                    <a:lnTo>
                      <a:pt x="1818" y="1600"/>
                    </a:lnTo>
                    <a:lnTo>
                      <a:pt x="1818" y="1468"/>
                    </a:lnTo>
                    <a:lnTo>
                      <a:pt x="1950" y="1468"/>
                    </a:lnTo>
                    <a:lnTo>
                      <a:pt x="1950" y="1600"/>
                    </a:lnTo>
                    <a:close/>
                    <a:moveTo>
                      <a:pt x="1950" y="1372"/>
                    </a:moveTo>
                    <a:lnTo>
                      <a:pt x="1818" y="1372"/>
                    </a:lnTo>
                    <a:lnTo>
                      <a:pt x="1818" y="1240"/>
                    </a:lnTo>
                    <a:lnTo>
                      <a:pt x="1950" y="1240"/>
                    </a:lnTo>
                    <a:lnTo>
                      <a:pt x="1950" y="1372"/>
                    </a:lnTo>
                    <a:close/>
                    <a:moveTo>
                      <a:pt x="1950" y="1144"/>
                    </a:moveTo>
                    <a:lnTo>
                      <a:pt x="1818" y="1144"/>
                    </a:lnTo>
                    <a:lnTo>
                      <a:pt x="1818" y="1012"/>
                    </a:lnTo>
                    <a:lnTo>
                      <a:pt x="1950" y="1012"/>
                    </a:lnTo>
                    <a:lnTo>
                      <a:pt x="1950" y="1144"/>
                    </a:lnTo>
                    <a:close/>
                    <a:moveTo>
                      <a:pt x="1950" y="916"/>
                    </a:moveTo>
                    <a:lnTo>
                      <a:pt x="1818" y="916"/>
                    </a:lnTo>
                    <a:lnTo>
                      <a:pt x="1818" y="782"/>
                    </a:lnTo>
                    <a:lnTo>
                      <a:pt x="1950" y="782"/>
                    </a:lnTo>
                    <a:lnTo>
                      <a:pt x="1950" y="916"/>
                    </a:lnTo>
                    <a:close/>
                    <a:moveTo>
                      <a:pt x="2176" y="2284"/>
                    </a:moveTo>
                    <a:lnTo>
                      <a:pt x="2042" y="2284"/>
                    </a:lnTo>
                    <a:lnTo>
                      <a:pt x="2042" y="2152"/>
                    </a:lnTo>
                    <a:lnTo>
                      <a:pt x="2176" y="2152"/>
                    </a:lnTo>
                    <a:lnTo>
                      <a:pt x="2176" y="2284"/>
                    </a:lnTo>
                    <a:close/>
                    <a:moveTo>
                      <a:pt x="2176" y="2056"/>
                    </a:moveTo>
                    <a:lnTo>
                      <a:pt x="2042" y="2056"/>
                    </a:lnTo>
                    <a:lnTo>
                      <a:pt x="2042" y="1924"/>
                    </a:lnTo>
                    <a:lnTo>
                      <a:pt x="2176" y="1924"/>
                    </a:lnTo>
                    <a:lnTo>
                      <a:pt x="2176" y="2056"/>
                    </a:lnTo>
                    <a:close/>
                    <a:moveTo>
                      <a:pt x="2176" y="1828"/>
                    </a:moveTo>
                    <a:lnTo>
                      <a:pt x="2042" y="1828"/>
                    </a:lnTo>
                    <a:lnTo>
                      <a:pt x="2042" y="1696"/>
                    </a:lnTo>
                    <a:lnTo>
                      <a:pt x="2176" y="1696"/>
                    </a:lnTo>
                    <a:lnTo>
                      <a:pt x="2176" y="1828"/>
                    </a:lnTo>
                    <a:close/>
                    <a:moveTo>
                      <a:pt x="2176" y="1600"/>
                    </a:moveTo>
                    <a:lnTo>
                      <a:pt x="2042" y="1600"/>
                    </a:lnTo>
                    <a:lnTo>
                      <a:pt x="2042" y="1468"/>
                    </a:lnTo>
                    <a:lnTo>
                      <a:pt x="2176" y="1468"/>
                    </a:lnTo>
                    <a:lnTo>
                      <a:pt x="2176" y="1600"/>
                    </a:lnTo>
                    <a:close/>
                    <a:moveTo>
                      <a:pt x="2176" y="1372"/>
                    </a:moveTo>
                    <a:lnTo>
                      <a:pt x="2042" y="1372"/>
                    </a:lnTo>
                    <a:lnTo>
                      <a:pt x="2042" y="1240"/>
                    </a:lnTo>
                    <a:lnTo>
                      <a:pt x="2176" y="1240"/>
                    </a:lnTo>
                    <a:lnTo>
                      <a:pt x="2176" y="1372"/>
                    </a:lnTo>
                    <a:close/>
                    <a:moveTo>
                      <a:pt x="2176" y="1144"/>
                    </a:moveTo>
                    <a:lnTo>
                      <a:pt x="2042" y="1144"/>
                    </a:lnTo>
                    <a:lnTo>
                      <a:pt x="2042" y="1012"/>
                    </a:lnTo>
                    <a:lnTo>
                      <a:pt x="2176" y="1012"/>
                    </a:lnTo>
                    <a:lnTo>
                      <a:pt x="2176" y="1144"/>
                    </a:lnTo>
                    <a:close/>
                    <a:moveTo>
                      <a:pt x="2176" y="916"/>
                    </a:moveTo>
                    <a:lnTo>
                      <a:pt x="2042" y="916"/>
                    </a:lnTo>
                    <a:lnTo>
                      <a:pt x="2042" y="782"/>
                    </a:lnTo>
                    <a:lnTo>
                      <a:pt x="2176" y="782"/>
                    </a:lnTo>
                    <a:lnTo>
                      <a:pt x="2176" y="9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65" name="Immagine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15616" y="2964470"/>
                <a:ext cx="775941" cy="614162"/>
              </a:xfrm>
              <a:prstGeom prst="rect">
                <a:avLst/>
              </a:prstGeom>
            </p:spPr>
          </p:pic>
        </p:grpSp>
        <p:sp>
          <p:nvSpPr>
            <p:cNvPr id="109" name="CasellaDiTesto 108"/>
            <p:cNvSpPr txBox="1"/>
            <p:nvPr/>
          </p:nvSpPr>
          <p:spPr>
            <a:xfrm>
              <a:off x="1115616" y="3861048"/>
              <a:ext cx="2163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C00000"/>
                  </a:solidFill>
                </a:rPr>
                <a:t>Latina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341438" y="3501008"/>
            <a:ext cx="2736304" cy="1245706"/>
            <a:chOff x="6341438" y="3501008"/>
            <a:chExt cx="2736304" cy="1245706"/>
          </a:xfrm>
        </p:grpSpPr>
        <p:pic>
          <p:nvPicPr>
            <p:cNvPr id="66" name="Immagin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97005" y="3612378"/>
              <a:ext cx="775941" cy="614162"/>
            </a:xfrm>
            <a:prstGeom prst="rect">
              <a:avLst/>
            </a:prstGeom>
          </p:spPr>
        </p:pic>
        <p:sp>
          <p:nvSpPr>
            <p:cNvPr id="116" name="CasellaDiTesto 115"/>
            <p:cNvSpPr txBox="1"/>
            <p:nvPr/>
          </p:nvSpPr>
          <p:spPr>
            <a:xfrm>
              <a:off x="6341438" y="4377382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C00000"/>
                  </a:solidFill>
                </a:rPr>
                <a:t>Centro Comunicativo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121" name="Freeform 4903"/>
            <p:cNvSpPr>
              <a:spLocks noEditPoints="1"/>
            </p:cNvSpPr>
            <p:nvPr/>
          </p:nvSpPr>
          <p:spPr bwMode="auto">
            <a:xfrm>
              <a:off x="6876256" y="3501008"/>
              <a:ext cx="973281" cy="945974"/>
            </a:xfrm>
            <a:custGeom>
              <a:avLst/>
              <a:gdLst>
                <a:gd name="T0" fmla="*/ 36 w 356"/>
                <a:gd name="T1" fmla="*/ 242 h 314"/>
                <a:gd name="T2" fmla="*/ 34 w 356"/>
                <a:gd name="T3" fmla="*/ 104 h 314"/>
                <a:gd name="T4" fmla="*/ 44 w 356"/>
                <a:gd name="T5" fmla="*/ 94 h 314"/>
                <a:gd name="T6" fmla="*/ 72 w 356"/>
                <a:gd name="T7" fmla="*/ 98 h 314"/>
                <a:gd name="T8" fmla="*/ 76 w 356"/>
                <a:gd name="T9" fmla="*/ 236 h 314"/>
                <a:gd name="T10" fmla="*/ 66 w 356"/>
                <a:gd name="T11" fmla="*/ 246 h 314"/>
                <a:gd name="T12" fmla="*/ 32 w 356"/>
                <a:gd name="T13" fmla="*/ 274 h 314"/>
                <a:gd name="T14" fmla="*/ 316 w 356"/>
                <a:gd name="T15" fmla="*/ 280 h 314"/>
                <a:gd name="T16" fmla="*/ 324 w 356"/>
                <a:gd name="T17" fmla="*/ 274 h 314"/>
                <a:gd name="T18" fmla="*/ 322 w 356"/>
                <a:gd name="T19" fmla="*/ 262 h 314"/>
                <a:gd name="T20" fmla="*/ 40 w 356"/>
                <a:gd name="T21" fmla="*/ 260 h 314"/>
                <a:gd name="T22" fmla="*/ 30 w 356"/>
                <a:gd name="T23" fmla="*/ 270 h 314"/>
                <a:gd name="T24" fmla="*/ 152 w 356"/>
                <a:gd name="T25" fmla="*/ 244 h 314"/>
                <a:gd name="T26" fmla="*/ 158 w 356"/>
                <a:gd name="T27" fmla="*/ 104 h 314"/>
                <a:gd name="T28" fmla="*/ 152 w 356"/>
                <a:gd name="T29" fmla="*/ 96 h 314"/>
                <a:gd name="T30" fmla="*/ 122 w 356"/>
                <a:gd name="T31" fmla="*/ 96 h 314"/>
                <a:gd name="T32" fmla="*/ 116 w 356"/>
                <a:gd name="T33" fmla="*/ 236 h 314"/>
                <a:gd name="T34" fmla="*/ 122 w 356"/>
                <a:gd name="T35" fmla="*/ 244 h 314"/>
                <a:gd name="T36" fmla="*/ 6 w 356"/>
                <a:gd name="T37" fmla="*/ 72 h 314"/>
                <a:gd name="T38" fmla="*/ 12 w 356"/>
                <a:gd name="T39" fmla="*/ 60 h 314"/>
                <a:gd name="T40" fmla="*/ 174 w 356"/>
                <a:gd name="T41" fmla="*/ 0 h 314"/>
                <a:gd name="T42" fmla="*/ 176 w 356"/>
                <a:gd name="T43" fmla="*/ 0 h 314"/>
                <a:gd name="T44" fmla="*/ 180 w 356"/>
                <a:gd name="T45" fmla="*/ 0 h 314"/>
                <a:gd name="T46" fmla="*/ 182 w 356"/>
                <a:gd name="T47" fmla="*/ 0 h 314"/>
                <a:gd name="T48" fmla="*/ 342 w 356"/>
                <a:gd name="T49" fmla="*/ 60 h 314"/>
                <a:gd name="T50" fmla="*/ 350 w 356"/>
                <a:gd name="T51" fmla="*/ 74 h 314"/>
                <a:gd name="T52" fmla="*/ 340 w 356"/>
                <a:gd name="T53" fmla="*/ 80 h 314"/>
                <a:gd name="T54" fmla="*/ 16 w 356"/>
                <a:gd name="T55" fmla="*/ 80 h 314"/>
                <a:gd name="T56" fmla="*/ 8 w 356"/>
                <a:gd name="T57" fmla="*/ 74 h 314"/>
                <a:gd name="T58" fmla="*/ 160 w 356"/>
                <a:gd name="T59" fmla="*/ 42 h 314"/>
                <a:gd name="T60" fmla="*/ 178 w 356"/>
                <a:gd name="T61" fmla="*/ 60 h 314"/>
                <a:gd name="T62" fmla="*/ 194 w 356"/>
                <a:gd name="T63" fmla="*/ 50 h 314"/>
                <a:gd name="T64" fmla="*/ 190 w 356"/>
                <a:gd name="T65" fmla="*/ 30 h 314"/>
                <a:gd name="T66" fmla="*/ 170 w 356"/>
                <a:gd name="T67" fmla="*/ 26 h 314"/>
                <a:gd name="T68" fmla="*/ 160 w 356"/>
                <a:gd name="T69" fmla="*/ 42 h 314"/>
                <a:gd name="T70" fmla="*/ 6 w 356"/>
                <a:gd name="T71" fmla="*/ 294 h 314"/>
                <a:gd name="T72" fmla="*/ 0 w 356"/>
                <a:gd name="T73" fmla="*/ 304 h 314"/>
                <a:gd name="T74" fmla="*/ 10 w 356"/>
                <a:gd name="T75" fmla="*/ 314 h 314"/>
                <a:gd name="T76" fmla="*/ 352 w 356"/>
                <a:gd name="T77" fmla="*/ 312 h 314"/>
                <a:gd name="T78" fmla="*/ 354 w 356"/>
                <a:gd name="T79" fmla="*/ 300 h 314"/>
                <a:gd name="T80" fmla="*/ 346 w 356"/>
                <a:gd name="T81" fmla="*/ 294 h 314"/>
                <a:gd name="T82" fmla="*/ 238 w 356"/>
                <a:gd name="T83" fmla="*/ 242 h 314"/>
                <a:gd name="T84" fmla="*/ 240 w 356"/>
                <a:gd name="T85" fmla="*/ 104 h 314"/>
                <a:gd name="T86" fmla="*/ 230 w 356"/>
                <a:gd name="T87" fmla="*/ 94 h 314"/>
                <a:gd name="T88" fmla="*/ 200 w 356"/>
                <a:gd name="T89" fmla="*/ 98 h 314"/>
                <a:gd name="T90" fmla="*/ 198 w 356"/>
                <a:gd name="T91" fmla="*/ 236 h 314"/>
                <a:gd name="T92" fmla="*/ 208 w 356"/>
                <a:gd name="T93" fmla="*/ 246 h 314"/>
                <a:gd name="T94" fmla="*/ 316 w 356"/>
                <a:gd name="T95" fmla="*/ 244 h 314"/>
                <a:gd name="T96" fmla="*/ 322 w 356"/>
                <a:gd name="T97" fmla="*/ 104 h 314"/>
                <a:gd name="T98" fmla="*/ 316 w 356"/>
                <a:gd name="T99" fmla="*/ 96 h 314"/>
                <a:gd name="T100" fmla="*/ 286 w 356"/>
                <a:gd name="T101" fmla="*/ 96 h 314"/>
                <a:gd name="T102" fmla="*/ 280 w 356"/>
                <a:gd name="T103" fmla="*/ 236 h 314"/>
                <a:gd name="T104" fmla="*/ 286 w 356"/>
                <a:gd name="T105" fmla="*/ 24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314">
                  <a:moveTo>
                    <a:pt x="44" y="246"/>
                  </a:moveTo>
                  <a:lnTo>
                    <a:pt x="44" y="246"/>
                  </a:lnTo>
                  <a:lnTo>
                    <a:pt x="40" y="244"/>
                  </a:lnTo>
                  <a:lnTo>
                    <a:pt x="36" y="242"/>
                  </a:lnTo>
                  <a:lnTo>
                    <a:pt x="34" y="240"/>
                  </a:lnTo>
                  <a:lnTo>
                    <a:pt x="34" y="23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4" y="94"/>
                  </a:lnTo>
                  <a:lnTo>
                    <a:pt x="66" y="94"/>
                  </a:lnTo>
                  <a:lnTo>
                    <a:pt x="66" y="94"/>
                  </a:lnTo>
                  <a:lnTo>
                    <a:pt x="70" y="96"/>
                  </a:lnTo>
                  <a:lnTo>
                    <a:pt x="72" y="98"/>
                  </a:lnTo>
                  <a:lnTo>
                    <a:pt x="76" y="100"/>
                  </a:lnTo>
                  <a:lnTo>
                    <a:pt x="76" y="10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40"/>
                  </a:lnTo>
                  <a:lnTo>
                    <a:pt x="72" y="242"/>
                  </a:lnTo>
                  <a:lnTo>
                    <a:pt x="70" y="244"/>
                  </a:lnTo>
                  <a:lnTo>
                    <a:pt x="66" y="246"/>
                  </a:lnTo>
                  <a:lnTo>
                    <a:pt x="44" y="246"/>
                  </a:lnTo>
                  <a:close/>
                  <a:moveTo>
                    <a:pt x="30" y="270"/>
                  </a:moveTo>
                  <a:lnTo>
                    <a:pt x="30" y="270"/>
                  </a:lnTo>
                  <a:lnTo>
                    <a:pt x="32" y="274"/>
                  </a:lnTo>
                  <a:lnTo>
                    <a:pt x="34" y="276"/>
                  </a:lnTo>
                  <a:lnTo>
                    <a:pt x="36" y="278"/>
                  </a:lnTo>
                  <a:lnTo>
                    <a:pt x="40" y="280"/>
                  </a:lnTo>
                  <a:lnTo>
                    <a:pt x="316" y="280"/>
                  </a:lnTo>
                  <a:lnTo>
                    <a:pt x="316" y="280"/>
                  </a:lnTo>
                  <a:lnTo>
                    <a:pt x="320" y="278"/>
                  </a:lnTo>
                  <a:lnTo>
                    <a:pt x="322" y="276"/>
                  </a:lnTo>
                  <a:lnTo>
                    <a:pt x="324" y="274"/>
                  </a:lnTo>
                  <a:lnTo>
                    <a:pt x="326" y="270"/>
                  </a:lnTo>
                  <a:lnTo>
                    <a:pt x="326" y="270"/>
                  </a:lnTo>
                  <a:lnTo>
                    <a:pt x="324" y="266"/>
                  </a:lnTo>
                  <a:lnTo>
                    <a:pt x="322" y="262"/>
                  </a:lnTo>
                  <a:lnTo>
                    <a:pt x="320" y="260"/>
                  </a:lnTo>
                  <a:lnTo>
                    <a:pt x="316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36" y="260"/>
                  </a:lnTo>
                  <a:lnTo>
                    <a:pt x="34" y="262"/>
                  </a:lnTo>
                  <a:lnTo>
                    <a:pt x="32" y="266"/>
                  </a:lnTo>
                  <a:lnTo>
                    <a:pt x="30" y="270"/>
                  </a:lnTo>
                  <a:lnTo>
                    <a:pt x="30" y="270"/>
                  </a:lnTo>
                  <a:close/>
                  <a:moveTo>
                    <a:pt x="148" y="246"/>
                  </a:moveTo>
                  <a:lnTo>
                    <a:pt x="148" y="246"/>
                  </a:lnTo>
                  <a:lnTo>
                    <a:pt x="152" y="244"/>
                  </a:lnTo>
                  <a:lnTo>
                    <a:pt x="156" y="242"/>
                  </a:lnTo>
                  <a:lnTo>
                    <a:pt x="158" y="240"/>
                  </a:lnTo>
                  <a:lnTo>
                    <a:pt x="158" y="236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8" y="100"/>
                  </a:lnTo>
                  <a:lnTo>
                    <a:pt x="156" y="98"/>
                  </a:lnTo>
                  <a:lnTo>
                    <a:pt x="152" y="96"/>
                  </a:lnTo>
                  <a:lnTo>
                    <a:pt x="148" y="94"/>
                  </a:lnTo>
                  <a:lnTo>
                    <a:pt x="126" y="94"/>
                  </a:lnTo>
                  <a:lnTo>
                    <a:pt x="126" y="94"/>
                  </a:lnTo>
                  <a:lnTo>
                    <a:pt x="122" y="96"/>
                  </a:lnTo>
                  <a:lnTo>
                    <a:pt x="118" y="98"/>
                  </a:lnTo>
                  <a:lnTo>
                    <a:pt x="116" y="100"/>
                  </a:lnTo>
                  <a:lnTo>
                    <a:pt x="116" y="104"/>
                  </a:lnTo>
                  <a:lnTo>
                    <a:pt x="116" y="236"/>
                  </a:lnTo>
                  <a:lnTo>
                    <a:pt x="116" y="236"/>
                  </a:lnTo>
                  <a:lnTo>
                    <a:pt x="116" y="240"/>
                  </a:lnTo>
                  <a:lnTo>
                    <a:pt x="118" y="242"/>
                  </a:lnTo>
                  <a:lnTo>
                    <a:pt x="122" y="244"/>
                  </a:lnTo>
                  <a:lnTo>
                    <a:pt x="126" y="246"/>
                  </a:lnTo>
                  <a:lnTo>
                    <a:pt x="148" y="246"/>
                  </a:lnTo>
                  <a:close/>
                  <a:moveTo>
                    <a:pt x="6" y="72"/>
                  </a:moveTo>
                  <a:lnTo>
                    <a:pt x="6" y="72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2" y="6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342" y="60"/>
                  </a:lnTo>
                  <a:lnTo>
                    <a:pt x="342" y="60"/>
                  </a:lnTo>
                  <a:lnTo>
                    <a:pt x="348" y="64"/>
                  </a:lnTo>
                  <a:lnTo>
                    <a:pt x="350" y="70"/>
                  </a:lnTo>
                  <a:lnTo>
                    <a:pt x="350" y="70"/>
                  </a:lnTo>
                  <a:lnTo>
                    <a:pt x="350" y="74"/>
                  </a:lnTo>
                  <a:lnTo>
                    <a:pt x="346" y="76"/>
                  </a:lnTo>
                  <a:lnTo>
                    <a:pt x="344" y="80"/>
                  </a:lnTo>
                  <a:lnTo>
                    <a:pt x="340" y="80"/>
                  </a:lnTo>
                  <a:lnTo>
                    <a:pt x="340" y="80"/>
                  </a:lnTo>
                  <a:lnTo>
                    <a:pt x="340" y="80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6" y="72"/>
                  </a:lnTo>
                  <a:close/>
                  <a:moveTo>
                    <a:pt x="160" y="42"/>
                  </a:moveTo>
                  <a:lnTo>
                    <a:pt x="160" y="42"/>
                  </a:lnTo>
                  <a:lnTo>
                    <a:pt x="162" y="50"/>
                  </a:lnTo>
                  <a:lnTo>
                    <a:pt x="166" y="54"/>
                  </a:lnTo>
                  <a:lnTo>
                    <a:pt x="170" y="58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84" y="58"/>
                  </a:lnTo>
                  <a:lnTo>
                    <a:pt x="190" y="54"/>
                  </a:lnTo>
                  <a:lnTo>
                    <a:pt x="194" y="50"/>
                  </a:lnTo>
                  <a:lnTo>
                    <a:pt x="196" y="42"/>
                  </a:lnTo>
                  <a:lnTo>
                    <a:pt x="196" y="42"/>
                  </a:lnTo>
                  <a:lnTo>
                    <a:pt x="194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78" y="24"/>
                  </a:lnTo>
                  <a:lnTo>
                    <a:pt x="178" y="24"/>
                  </a:lnTo>
                  <a:lnTo>
                    <a:pt x="170" y="26"/>
                  </a:lnTo>
                  <a:lnTo>
                    <a:pt x="166" y="30"/>
                  </a:lnTo>
                  <a:lnTo>
                    <a:pt x="162" y="36"/>
                  </a:lnTo>
                  <a:lnTo>
                    <a:pt x="160" y="42"/>
                  </a:lnTo>
                  <a:lnTo>
                    <a:pt x="160" y="42"/>
                  </a:lnTo>
                  <a:close/>
                  <a:moveTo>
                    <a:pt x="346" y="294"/>
                  </a:moveTo>
                  <a:lnTo>
                    <a:pt x="10" y="294"/>
                  </a:lnTo>
                  <a:lnTo>
                    <a:pt x="10" y="294"/>
                  </a:lnTo>
                  <a:lnTo>
                    <a:pt x="6" y="294"/>
                  </a:lnTo>
                  <a:lnTo>
                    <a:pt x="4" y="298"/>
                  </a:lnTo>
                  <a:lnTo>
                    <a:pt x="2" y="30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2" y="308"/>
                  </a:lnTo>
                  <a:lnTo>
                    <a:pt x="4" y="312"/>
                  </a:lnTo>
                  <a:lnTo>
                    <a:pt x="6" y="314"/>
                  </a:lnTo>
                  <a:lnTo>
                    <a:pt x="10" y="314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50" y="314"/>
                  </a:lnTo>
                  <a:lnTo>
                    <a:pt x="352" y="312"/>
                  </a:lnTo>
                  <a:lnTo>
                    <a:pt x="354" y="308"/>
                  </a:lnTo>
                  <a:lnTo>
                    <a:pt x="356" y="304"/>
                  </a:lnTo>
                  <a:lnTo>
                    <a:pt x="356" y="304"/>
                  </a:lnTo>
                  <a:lnTo>
                    <a:pt x="354" y="300"/>
                  </a:lnTo>
                  <a:lnTo>
                    <a:pt x="352" y="298"/>
                  </a:lnTo>
                  <a:lnTo>
                    <a:pt x="350" y="294"/>
                  </a:lnTo>
                  <a:lnTo>
                    <a:pt x="346" y="294"/>
                  </a:lnTo>
                  <a:lnTo>
                    <a:pt x="346" y="294"/>
                  </a:lnTo>
                  <a:close/>
                  <a:moveTo>
                    <a:pt x="230" y="246"/>
                  </a:moveTo>
                  <a:lnTo>
                    <a:pt x="230" y="246"/>
                  </a:lnTo>
                  <a:lnTo>
                    <a:pt x="234" y="244"/>
                  </a:lnTo>
                  <a:lnTo>
                    <a:pt x="238" y="242"/>
                  </a:lnTo>
                  <a:lnTo>
                    <a:pt x="240" y="240"/>
                  </a:lnTo>
                  <a:lnTo>
                    <a:pt x="240" y="236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0"/>
                  </a:lnTo>
                  <a:lnTo>
                    <a:pt x="238" y="98"/>
                  </a:lnTo>
                  <a:lnTo>
                    <a:pt x="234" y="96"/>
                  </a:lnTo>
                  <a:lnTo>
                    <a:pt x="230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4" y="96"/>
                  </a:lnTo>
                  <a:lnTo>
                    <a:pt x="200" y="98"/>
                  </a:lnTo>
                  <a:lnTo>
                    <a:pt x="198" y="100"/>
                  </a:lnTo>
                  <a:lnTo>
                    <a:pt x="198" y="104"/>
                  </a:lnTo>
                  <a:lnTo>
                    <a:pt x="198" y="236"/>
                  </a:lnTo>
                  <a:lnTo>
                    <a:pt x="198" y="236"/>
                  </a:lnTo>
                  <a:lnTo>
                    <a:pt x="198" y="240"/>
                  </a:lnTo>
                  <a:lnTo>
                    <a:pt x="200" y="242"/>
                  </a:lnTo>
                  <a:lnTo>
                    <a:pt x="204" y="244"/>
                  </a:lnTo>
                  <a:lnTo>
                    <a:pt x="208" y="246"/>
                  </a:lnTo>
                  <a:lnTo>
                    <a:pt x="230" y="246"/>
                  </a:lnTo>
                  <a:close/>
                  <a:moveTo>
                    <a:pt x="312" y="246"/>
                  </a:moveTo>
                  <a:lnTo>
                    <a:pt x="312" y="246"/>
                  </a:lnTo>
                  <a:lnTo>
                    <a:pt x="316" y="244"/>
                  </a:lnTo>
                  <a:lnTo>
                    <a:pt x="320" y="242"/>
                  </a:lnTo>
                  <a:lnTo>
                    <a:pt x="322" y="240"/>
                  </a:lnTo>
                  <a:lnTo>
                    <a:pt x="322" y="236"/>
                  </a:lnTo>
                  <a:lnTo>
                    <a:pt x="322" y="104"/>
                  </a:lnTo>
                  <a:lnTo>
                    <a:pt x="322" y="104"/>
                  </a:lnTo>
                  <a:lnTo>
                    <a:pt x="322" y="100"/>
                  </a:lnTo>
                  <a:lnTo>
                    <a:pt x="320" y="98"/>
                  </a:lnTo>
                  <a:lnTo>
                    <a:pt x="316" y="96"/>
                  </a:lnTo>
                  <a:lnTo>
                    <a:pt x="312" y="94"/>
                  </a:lnTo>
                  <a:lnTo>
                    <a:pt x="290" y="94"/>
                  </a:lnTo>
                  <a:lnTo>
                    <a:pt x="290" y="94"/>
                  </a:lnTo>
                  <a:lnTo>
                    <a:pt x="286" y="96"/>
                  </a:lnTo>
                  <a:lnTo>
                    <a:pt x="284" y="98"/>
                  </a:lnTo>
                  <a:lnTo>
                    <a:pt x="280" y="100"/>
                  </a:lnTo>
                  <a:lnTo>
                    <a:pt x="280" y="104"/>
                  </a:lnTo>
                  <a:lnTo>
                    <a:pt x="280" y="236"/>
                  </a:lnTo>
                  <a:lnTo>
                    <a:pt x="280" y="236"/>
                  </a:lnTo>
                  <a:lnTo>
                    <a:pt x="280" y="240"/>
                  </a:lnTo>
                  <a:lnTo>
                    <a:pt x="284" y="242"/>
                  </a:lnTo>
                  <a:lnTo>
                    <a:pt x="286" y="244"/>
                  </a:lnTo>
                  <a:lnTo>
                    <a:pt x="290" y="246"/>
                  </a:lnTo>
                  <a:lnTo>
                    <a:pt x="312" y="24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C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-36512" y="4679989"/>
            <a:ext cx="2736304" cy="1485315"/>
            <a:chOff x="-36512" y="4679989"/>
            <a:chExt cx="2736304" cy="1485315"/>
          </a:xfrm>
        </p:grpSpPr>
        <p:sp>
          <p:nvSpPr>
            <p:cNvPr id="135" name="Freeform 187"/>
            <p:cNvSpPr>
              <a:spLocks noEditPoints="1"/>
            </p:cNvSpPr>
            <p:nvPr/>
          </p:nvSpPr>
          <p:spPr bwMode="auto">
            <a:xfrm>
              <a:off x="688626" y="4679989"/>
              <a:ext cx="1535901" cy="1323601"/>
            </a:xfrm>
            <a:custGeom>
              <a:avLst/>
              <a:gdLst>
                <a:gd name="T0" fmla="*/ 1127 w 1270"/>
                <a:gd name="T1" fmla="*/ 472 h 1028"/>
                <a:gd name="T2" fmla="*/ 1086 w 1270"/>
                <a:gd name="T3" fmla="*/ 501 h 1028"/>
                <a:gd name="T4" fmla="*/ 99 w 1270"/>
                <a:gd name="T5" fmla="*/ 54 h 1028"/>
                <a:gd name="T6" fmla="*/ 161 w 1270"/>
                <a:gd name="T7" fmla="*/ 30 h 1028"/>
                <a:gd name="T8" fmla="*/ 242 w 1270"/>
                <a:gd name="T9" fmla="*/ 13 h 1028"/>
                <a:gd name="T10" fmla="*/ 335 w 1270"/>
                <a:gd name="T11" fmla="*/ 3 h 1028"/>
                <a:gd name="T12" fmla="*/ 437 w 1270"/>
                <a:gd name="T13" fmla="*/ 0 h 1028"/>
                <a:gd name="T14" fmla="*/ 540 w 1270"/>
                <a:gd name="T15" fmla="*/ 5 h 1028"/>
                <a:gd name="T16" fmla="*/ 584 w 1270"/>
                <a:gd name="T17" fmla="*/ 697 h 1028"/>
                <a:gd name="T18" fmla="*/ 703 w 1270"/>
                <a:gd name="T19" fmla="*/ 793 h 1028"/>
                <a:gd name="T20" fmla="*/ 726 w 1270"/>
                <a:gd name="T21" fmla="*/ 39 h 1028"/>
                <a:gd name="T22" fmla="*/ 792 w 1270"/>
                <a:gd name="T23" fmla="*/ 64 h 1028"/>
                <a:gd name="T24" fmla="*/ 1046 w 1270"/>
                <a:gd name="T25" fmla="*/ 1028 h 1028"/>
                <a:gd name="T26" fmla="*/ 84 w 1270"/>
                <a:gd name="T27" fmla="*/ 857 h 1028"/>
                <a:gd name="T28" fmla="*/ 584 w 1270"/>
                <a:gd name="T29" fmla="*/ 183 h 1028"/>
                <a:gd name="T30" fmla="*/ 584 w 1270"/>
                <a:gd name="T31" fmla="*/ 112 h 1028"/>
                <a:gd name="T32" fmla="*/ 584 w 1270"/>
                <a:gd name="T33" fmla="*/ 300 h 1028"/>
                <a:gd name="T34" fmla="*/ 584 w 1270"/>
                <a:gd name="T35" fmla="*/ 229 h 1028"/>
                <a:gd name="T36" fmla="*/ 584 w 1270"/>
                <a:gd name="T37" fmla="*/ 417 h 1028"/>
                <a:gd name="T38" fmla="*/ 584 w 1270"/>
                <a:gd name="T39" fmla="*/ 346 h 1028"/>
                <a:gd name="T40" fmla="*/ 584 w 1270"/>
                <a:gd name="T41" fmla="*/ 534 h 1028"/>
                <a:gd name="T42" fmla="*/ 584 w 1270"/>
                <a:gd name="T43" fmla="*/ 463 h 1028"/>
                <a:gd name="T44" fmla="*/ 584 w 1270"/>
                <a:gd name="T45" fmla="*/ 652 h 1028"/>
                <a:gd name="T46" fmla="*/ 584 w 1270"/>
                <a:gd name="T47" fmla="*/ 580 h 1028"/>
                <a:gd name="T48" fmla="*/ 584 w 1270"/>
                <a:gd name="T49" fmla="*/ 10 h 1028"/>
                <a:gd name="T50" fmla="*/ 659 w 1270"/>
                <a:gd name="T51" fmla="*/ 22 h 1028"/>
                <a:gd name="T52" fmla="*/ 584 w 1270"/>
                <a:gd name="T53" fmla="*/ 10 h 1028"/>
                <a:gd name="T54" fmla="*/ 1127 w 1270"/>
                <a:gd name="T55" fmla="*/ 574 h 1028"/>
                <a:gd name="T56" fmla="*/ 1086 w 1270"/>
                <a:gd name="T57" fmla="*/ 565 h 1028"/>
                <a:gd name="T58" fmla="*/ 1127 w 1270"/>
                <a:gd name="T59" fmla="*/ 637 h 1028"/>
                <a:gd name="T60" fmla="*/ 1086 w 1270"/>
                <a:gd name="T61" fmla="*/ 628 h 1028"/>
                <a:gd name="T62" fmla="*/ 1127 w 1270"/>
                <a:gd name="T63" fmla="*/ 700 h 1028"/>
                <a:gd name="T64" fmla="*/ 1086 w 1270"/>
                <a:gd name="T65" fmla="*/ 692 h 1028"/>
                <a:gd name="T66" fmla="*/ 1127 w 1270"/>
                <a:gd name="T67" fmla="*/ 764 h 1028"/>
                <a:gd name="T68" fmla="*/ 1086 w 1270"/>
                <a:gd name="T69" fmla="*/ 755 h 1028"/>
                <a:gd name="T70" fmla="*/ 1086 w 1270"/>
                <a:gd name="T71" fmla="*/ 408 h 1028"/>
                <a:gd name="T72" fmla="*/ 1127 w 1270"/>
                <a:gd name="T73" fmla="*/ 447 h 1028"/>
                <a:gd name="T74" fmla="*/ 1086 w 1270"/>
                <a:gd name="T75" fmla="*/ 408 h 1028"/>
                <a:gd name="T76" fmla="*/ 878 w 1270"/>
                <a:gd name="T77" fmla="*/ 413 h 1028"/>
                <a:gd name="T78" fmla="*/ 951 w 1270"/>
                <a:gd name="T79" fmla="*/ 403 h 1028"/>
                <a:gd name="T80" fmla="*/ 1034 w 1270"/>
                <a:gd name="T81" fmla="*/ 402 h 1028"/>
                <a:gd name="T82" fmla="*/ 1086 w 1270"/>
                <a:gd name="T83" fmla="*/ 832 h 1028"/>
                <a:gd name="T84" fmla="*/ 1127 w 1270"/>
                <a:gd name="T85" fmla="*/ 832 h 1028"/>
                <a:gd name="T86" fmla="*/ 1150 w 1270"/>
                <a:gd name="T87" fmla="*/ 420 h 1028"/>
                <a:gd name="T88" fmla="*/ 1199 w 1270"/>
                <a:gd name="T89" fmla="*/ 866 h 1028"/>
                <a:gd name="T90" fmla="*/ 1093 w 1270"/>
                <a:gd name="T91" fmla="*/ 958 h 1028"/>
                <a:gd name="T92" fmla="*/ 857 w 1270"/>
                <a:gd name="T93" fmla="*/ 41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0" h="1028">
                  <a:moveTo>
                    <a:pt x="1086" y="501"/>
                  </a:moveTo>
                  <a:lnTo>
                    <a:pt x="1127" y="511"/>
                  </a:lnTo>
                  <a:lnTo>
                    <a:pt x="1127" y="472"/>
                  </a:lnTo>
                  <a:lnTo>
                    <a:pt x="1086" y="463"/>
                  </a:lnTo>
                  <a:lnTo>
                    <a:pt x="1086" y="501"/>
                  </a:lnTo>
                  <a:lnTo>
                    <a:pt x="1086" y="501"/>
                  </a:lnTo>
                  <a:close/>
                  <a:moveTo>
                    <a:pt x="84" y="64"/>
                  </a:moveTo>
                  <a:lnTo>
                    <a:pt x="84" y="64"/>
                  </a:lnTo>
                  <a:lnTo>
                    <a:pt x="99" y="54"/>
                  </a:lnTo>
                  <a:lnTo>
                    <a:pt x="118" y="46"/>
                  </a:lnTo>
                  <a:lnTo>
                    <a:pt x="138" y="38"/>
                  </a:lnTo>
                  <a:lnTo>
                    <a:pt x="161" y="30"/>
                  </a:lnTo>
                  <a:lnTo>
                    <a:pt x="187" y="24"/>
                  </a:lnTo>
                  <a:lnTo>
                    <a:pt x="213" y="18"/>
                  </a:lnTo>
                  <a:lnTo>
                    <a:pt x="242" y="13"/>
                  </a:lnTo>
                  <a:lnTo>
                    <a:pt x="272" y="9"/>
                  </a:lnTo>
                  <a:lnTo>
                    <a:pt x="304" y="5"/>
                  </a:lnTo>
                  <a:lnTo>
                    <a:pt x="335" y="3"/>
                  </a:lnTo>
                  <a:lnTo>
                    <a:pt x="368" y="1"/>
                  </a:lnTo>
                  <a:lnTo>
                    <a:pt x="403" y="0"/>
                  </a:lnTo>
                  <a:lnTo>
                    <a:pt x="437" y="0"/>
                  </a:lnTo>
                  <a:lnTo>
                    <a:pt x="471" y="1"/>
                  </a:lnTo>
                  <a:lnTo>
                    <a:pt x="506" y="2"/>
                  </a:lnTo>
                  <a:lnTo>
                    <a:pt x="540" y="5"/>
                  </a:lnTo>
                  <a:lnTo>
                    <a:pt x="540" y="793"/>
                  </a:lnTo>
                  <a:lnTo>
                    <a:pt x="584" y="793"/>
                  </a:lnTo>
                  <a:lnTo>
                    <a:pt x="584" y="697"/>
                  </a:lnTo>
                  <a:lnTo>
                    <a:pt x="659" y="714"/>
                  </a:lnTo>
                  <a:lnTo>
                    <a:pt x="659" y="793"/>
                  </a:lnTo>
                  <a:lnTo>
                    <a:pt x="703" y="793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26" y="39"/>
                  </a:lnTo>
                  <a:lnTo>
                    <a:pt x="749" y="47"/>
                  </a:lnTo>
                  <a:lnTo>
                    <a:pt x="771" y="54"/>
                  </a:lnTo>
                  <a:lnTo>
                    <a:pt x="792" y="64"/>
                  </a:lnTo>
                  <a:lnTo>
                    <a:pt x="792" y="857"/>
                  </a:lnTo>
                  <a:lnTo>
                    <a:pt x="972" y="857"/>
                  </a:lnTo>
                  <a:lnTo>
                    <a:pt x="1046" y="1028"/>
                  </a:lnTo>
                  <a:lnTo>
                    <a:pt x="0" y="1028"/>
                  </a:lnTo>
                  <a:lnTo>
                    <a:pt x="55" y="857"/>
                  </a:lnTo>
                  <a:lnTo>
                    <a:pt x="84" y="857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584" y="183"/>
                  </a:moveTo>
                  <a:lnTo>
                    <a:pt x="659" y="201"/>
                  </a:lnTo>
                  <a:lnTo>
                    <a:pt x="659" y="129"/>
                  </a:lnTo>
                  <a:lnTo>
                    <a:pt x="584" y="112"/>
                  </a:lnTo>
                  <a:lnTo>
                    <a:pt x="584" y="183"/>
                  </a:lnTo>
                  <a:lnTo>
                    <a:pt x="584" y="183"/>
                  </a:lnTo>
                  <a:close/>
                  <a:moveTo>
                    <a:pt x="584" y="300"/>
                  </a:moveTo>
                  <a:lnTo>
                    <a:pt x="659" y="318"/>
                  </a:lnTo>
                  <a:lnTo>
                    <a:pt x="659" y="246"/>
                  </a:lnTo>
                  <a:lnTo>
                    <a:pt x="584" y="229"/>
                  </a:lnTo>
                  <a:lnTo>
                    <a:pt x="584" y="300"/>
                  </a:lnTo>
                  <a:lnTo>
                    <a:pt x="584" y="300"/>
                  </a:lnTo>
                  <a:close/>
                  <a:moveTo>
                    <a:pt x="584" y="417"/>
                  </a:moveTo>
                  <a:lnTo>
                    <a:pt x="659" y="435"/>
                  </a:lnTo>
                  <a:lnTo>
                    <a:pt x="659" y="363"/>
                  </a:lnTo>
                  <a:lnTo>
                    <a:pt x="584" y="346"/>
                  </a:lnTo>
                  <a:lnTo>
                    <a:pt x="584" y="417"/>
                  </a:lnTo>
                  <a:lnTo>
                    <a:pt x="584" y="417"/>
                  </a:lnTo>
                  <a:close/>
                  <a:moveTo>
                    <a:pt x="584" y="534"/>
                  </a:moveTo>
                  <a:lnTo>
                    <a:pt x="659" y="552"/>
                  </a:lnTo>
                  <a:lnTo>
                    <a:pt x="659" y="480"/>
                  </a:lnTo>
                  <a:lnTo>
                    <a:pt x="584" y="463"/>
                  </a:lnTo>
                  <a:lnTo>
                    <a:pt x="584" y="534"/>
                  </a:lnTo>
                  <a:lnTo>
                    <a:pt x="584" y="534"/>
                  </a:lnTo>
                  <a:close/>
                  <a:moveTo>
                    <a:pt x="584" y="652"/>
                  </a:moveTo>
                  <a:lnTo>
                    <a:pt x="659" y="669"/>
                  </a:lnTo>
                  <a:lnTo>
                    <a:pt x="659" y="597"/>
                  </a:lnTo>
                  <a:lnTo>
                    <a:pt x="584" y="580"/>
                  </a:lnTo>
                  <a:lnTo>
                    <a:pt x="584" y="652"/>
                  </a:lnTo>
                  <a:lnTo>
                    <a:pt x="584" y="652"/>
                  </a:lnTo>
                  <a:close/>
                  <a:moveTo>
                    <a:pt x="584" y="10"/>
                  </a:moveTo>
                  <a:lnTo>
                    <a:pt x="584" y="66"/>
                  </a:lnTo>
                  <a:lnTo>
                    <a:pt x="659" y="83"/>
                  </a:lnTo>
                  <a:lnTo>
                    <a:pt x="659" y="22"/>
                  </a:lnTo>
                  <a:lnTo>
                    <a:pt x="659" y="22"/>
                  </a:lnTo>
                  <a:lnTo>
                    <a:pt x="621" y="15"/>
                  </a:lnTo>
                  <a:lnTo>
                    <a:pt x="584" y="10"/>
                  </a:lnTo>
                  <a:lnTo>
                    <a:pt x="584" y="10"/>
                  </a:lnTo>
                  <a:close/>
                  <a:moveTo>
                    <a:pt x="1086" y="565"/>
                  </a:moveTo>
                  <a:lnTo>
                    <a:pt x="1127" y="574"/>
                  </a:lnTo>
                  <a:lnTo>
                    <a:pt x="1127" y="536"/>
                  </a:lnTo>
                  <a:lnTo>
                    <a:pt x="1086" y="526"/>
                  </a:lnTo>
                  <a:lnTo>
                    <a:pt x="1086" y="565"/>
                  </a:lnTo>
                  <a:lnTo>
                    <a:pt x="1086" y="565"/>
                  </a:lnTo>
                  <a:close/>
                  <a:moveTo>
                    <a:pt x="1086" y="628"/>
                  </a:moveTo>
                  <a:lnTo>
                    <a:pt x="1127" y="637"/>
                  </a:lnTo>
                  <a:lnTo>
                    <a:pt x="1127" y="598"/>
                  </a:lnTo>
                  <a:lnTo>
                    <a:pt x="1086" y="590"/>
                  </a:lnTo>
                  <a:lnTo>
                    <a:pt x="1086" y="628"/>
                  </a:lnTo>
                  <a:lnTo>
                    <a:pt x="1086" y="628"/>
                  </a:lnTo>
                  <a:close/>
                  <a:moveTo>
                    <a:pt x="1086" y="692"/>
                  </a:moveTo>
                  <a:lnTo>
                    <a:pt x="1127" y="700"/>
                  </a:lnTo>
                  <a:lnTo>
                    <a:pt x="1127" y="662"/>
                  </a:lnTo>
                  <a:lnTo>
                    <a:pt x="1086" y="653"/>
                  </a:lnTo>
                  <a:lnTo>
                    <a:pt x="1086" y="692"/>
                  </a:lnTo>
                  <a:lnTo>
                    <a:pt x="1086" y="692"/>
                  </a:lnTo>
                  <a:close/>
                  <a:moveTo>
                    <a:pt x="1086" y="755"/>
                  </a:moveTo>
                  <a:lnTo>
                    <a:pt x="1127" y="764"/>
                  </a:lnTo>
                  <a:lnTo>
                    <a:pt x="1127" y="725"/>
                  </a:lnTo>
                  <a:lnTo>
                    <a:pt x="1086" y="717"/>
                  </a:lnTo>
                  <a:lnTo>
                    <a:pt x="1086" y="755"/>
                  </a:lnTo>
                  <a:lnTo>
                    <a:pt x="1086" y="755"/>
                  </a:lnTo>
                  <a:close/>
                  <a:moveTo>
                    <a:pt x="1086" y="408"/>
                  </a:moveTo>
                  <a:lnTo>
                    <a:pt x="1086" y="408"/>
                  </a:lnTo>
                  <a:lnTo>
                    <a:pt x="1107" y="410"/>
                  </a:lnTo>
                  <a:lnTo>
                    <a:pt x="1127" y="414"/>
                  </a:lnTo>
                  <a:lnTo>
                    <a:pt x="1127" y="447"/>
                  </a:lnTo>
                  <a:lnTo>
                    <a:pt x="1086" y="438"/>
                  </a:lnTo>
                  <a:lnTo>
                    <a:pt x="1086" y="408"/>
                  </a:lnTo>
                  <a:lnTo>
                    <a:pt x="1086" y="408"/>
                  </a:lnTo>
                  <a:close/>
                  <a:moveTo>
                    <a:pt x="857" y="418"/>
                  </a:moveTo>
                  <a:lnTo>
                    <a:pt x="857" y="418"/>
                  </a:lnTo>
                  <a:lnTo>
                    <a:pt x="878" y="413"/>
                  </a:lnTo>
                  <a:lnTo>
                    <a:pt x="900" y="409"/>
                  </a:lnTo>
                  <a:lnTo>
                    <a:pt x="925" y="405"/>
                  </a:lnTo>
                  <a:lnTo>
                    <a:pt x="951" y="403"/>
                  </a:lnTo>
                  <a:lnTo>
                    <a:pt x="978" y="402"/>
                  </a:lnTo>
                  <a:lnTo>
                    <a:pt x="1006" y="402"/>
                  </a:lnTo>
                  <a:lnTo>
                    <a:pt x="1034" y="402"/>
                  </a:lnTo>
                  <a:lnTo>
                    <a:pt x="1063" y="404"/>
                  </a:lnTo>
                  <a:lnTo>
                    <a:pt x="1063" y="832"/>
                  </a:lnTo>
                  <a:lnTo>
                    <a:pt x="1086" y="832"/>
                  </a:lnTo>
                  <a:lnTo>
                    <a:pt x="1086" y="780"/>
                  </a:lnTo>
                  <a:lnTo>
                    <a:pt x="1127" y="789"/>
                  </a:lnTo>
                  <a:lnTo>
                    <a:pt x="1127" y="832"/>
                  </a:lnTo>
                  <a:lnTo>
                    <a:pt x="1150" y="832"/>
                  </a:lnTo>
                  <a:lnTo>
                    <a:pt x="1150" y="420"/>
                  </a:lnTo>
                  <a:lnTo>
                    <a:pt x="1150" y="420"/>
                  </a:lnTo>
                  <a:lnTo>
                    <a:pt x="1176" y="427"/>
                  </a:lnTo>
                  <a:lnTo>
                    <a:pt x="1199" y="436"/>
                  </a:lnTo>
                  <a:lnTo>
                    <a:pt x="1199" y="866"/>
                  </a:lnTo>
                  <a:lnTo>
                    <a:pt x="1230" y="866"/>
                  </a:lnTo>
                  <a:lnTo>
                    <a:pt x="1270" y="958"/>
                  </a:lnTo>
                  <a:lnTo>
                    <a:pt x="1093" y="958"/>
                  </a:lnTo>
                  <a:lnTo>
                    <a:pt x="1024" y="800"/>
                  </a:lnTo>
                  <a:lnTo>
                    <a:pt x="857" y="800"/>
                  </a:lnTo>
                  <a:lnTo>
                    <a:pt x="857" y="4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354" y="4799482"/>
              <a:ext cx="524523" cy="415163"/>
            </a:xfrm>
            <a:prstGeom prst="rect">
              <a:avLst/>
            </a:prstGeom>
          </p:spPr>
        </p:pic>
        <p:sp>
          <p:nvSpPr>
            <p:cNvPr id="131" name="CasellaDiTesto 130"/>
            <p:cNvSpPr txBox="1"/>
            <p:nvPr/>
          </p:nvSpPr>
          <p:spPr>
            <a:xfrm>
              <a:off x="-36512" y="5795972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C00000"/>
                  </a:solidFill>
                </a:rPr>
                <a:t>La Rustica e Dalmazia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389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196752"/>
            <a:ext cx="3654336" cy="2892427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perspectiveContrastingRightFacing"/>
            <a:lightRig rig="threePt" dir="t"/>
          </a:scene3d>
          <a:sp3d/>
        </p:spPr>
      </p:pic>
      <p:sp>
        <p:nvSpPr>
          <p:cNvPr id="11" name="Slide Number Placeholder 8"/>
          <p:cNvSpPr txBox="1">
            <a:spLocks/>
          </p:cNvSpPr>
          <p:nvPr/>
        </p:nvSpPr>
        <p:spPr>
          <a:xfrm>
            <a:off x="7956376" y="6165304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Potenza elaborativa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Immagin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2667000" cy="1714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220486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1.396 macchine</a:t>
            </a:r>
            <a:b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 fisiche e virtuali)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365104"/>
            <a:ext cx="2400300" cy="1219200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5508104" y="530120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apparati</a:t>
            </a:r>
            <a:b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rete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565" y="1512192"/>
            <a:ext cx="2809875" cy="1628775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5580112" y="288603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apparati</a:t>
            </a:r>
            <a:b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sicurezza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897" y="3680888"/>
            <a:ext cx="2322959" cy="1739977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611560" y="5343599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(on line)</a:t>
            </a:r>
            <a:endParaRPr lang="it-IT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Terabyte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9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4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9"/>
          <p:cNvSpPr/>
          <p:nvPr/>
        </p:nvSpPr>
        <p:spPr bwMode="ltGray">
          <a:xfrm>
            <a:off x="395536" y="1089272"/>
            <a:ext cx="5544616" cy="4788000"/>
          </a:xfrm>
          <a:prstGeom prst="rect">
            <a:avLst/>
          </a:prstGeom>
          <a:solidFill>
            <a:srgbClr val="C0BAA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dell’offerta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956376" y="6165304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graphicFrame>
        <p:nvGraphicFramePr>
          <p:cNvPr id="19" name="Chart 38"/>
          <p:cNvGraphicFramePr/>
          <p:nvPr>
            <p:extLst>
              <p:ext uri="{D42A27DB-BD31-4B8C-83A1-F6EECF244321}">
                <p14:modId xmlns:p14="http://schemas.microsoft.com/office/powerpoint/2010/main" xmlns="" val="482537028"/>
              </p:ext>
            </p:extLst>
          </p:nvPr>
        </p:nvGraphicFramePr>
        <p:xfrm>
          <a:off x="683568" y="1373997"/>
          <a:ext cx="4213414" cy="420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872" y="2935759"/>
            <a:ext cx="1260000" cy="997297"/>
          </a:xfrm>
          <a:prstGeom prst="rect">
            <a:avLst/>
          </a:prstGeom>
        </p:spPr>
      </p:pic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6383213" y="1533980"/>
            <a:ext cx="18867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err="1" smtClean="0">
                <a:solidFill>
                  <a:srgbClr val="002060"/>
                </a:solidFill>
              </a:rPr>
              <a:t>Utenti</a:t>
            </a:r>
            <a:r>
              <a:rPr lang="en-US" sz="1400" b="1" i="1" dirty="0" smtClean="0">
                <a:solidFill>
                  <a:srgbClr val="002060"/>
                </a:solidFill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</a:rPr>
              <a:t>amministrati</a:t>
            </a:r>
            <a:r>
              <a:rPr lang="en-US" sz="1400" b="1" i="1" dirty="0" smtClean="0">
                <a:solidFill>
                  <a:srgbClr val="002060"/>
                </a:solidFill>
              </a:rPr>
              <a:t>*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6387419" y="2708920"/>
            <a:ext cx="2217029" cy="215444"/>
            <a:chOff x="6387419" y="2708920"/>
            <a:chExt cx="2217029" cy="215444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387419" y="2729551"/>
              <a:ext cx="180000" cy="180000"/>
            </a:xfrm>
            <a:prstGeom prst="rect">
              <a:avLst/>
            </a:prstGeom>
            <a:solidFill>
              <a:srgbClr val="DC6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Georgia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639166" y="2708920"/>
              <a:ext cx="19652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968C6D"/>
                  </a:solidFill>
                  <a:effectLst/>
                </a:rPr>
                <a:t>2016	(+19,6%)**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6394214" y="3140388"/>
            <a:ext cx="2031593" cy="215444"/>
            <a:chOff x="6394214" y="3140388"/>
            <a:chExt cx="2031593" cy="215444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6394214" y="3156256"/>
              <a:ext cx="180000" cy="18000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Georgia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645961" y="3140388"/>
              <a:ext cx="177984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968C6D"/>
                  </a:solidFill>
                </a:rPr>
                <a:t>2015	(+  3,7%)</a:t>
              </a:r>
              <a:endParaRPr lang="en-US" sz="1400" dirty="0">
                <a:solidFill>
                  <a:srgbClr val="968C6D"/>
                </a:solidFill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6394214" y="3545344"/>
            <a:ext cx="2035890" cy="215444"/>
            <a:chOff x="6394214" y="3545344"/>
            <a:chExt cx="2035890" cy="215444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394214" y="3556922"/>
              <a:ext cx="180000" cy="18000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Georgia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645961" y="3545344"/>
              <a:ext cx="178414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968C6D"/>
                  </a:solidFill>
                </a:rPr>
                <a:t>2014	(+  2,4%)</a:t>
              </a:r>
              <a:endParaRPr lang="en-US" sz="1400" dirty="0">
                <a:solidFill>
                  <a:srgbClr val="968C6D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6394214" y="3933056"/>
            <a:ext cx="639674" cy="215444"/>
            <a:chOff x="6394214" y="3933056"/>
            <a:chExt cx="639674" cy="215444"/>
          </a:xfrm>
        </p:grpSpPr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6394214" y="3944634"/>
              <a:ext cx="180000" cy="18000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Georgia" pitchFamily="18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6645961" y="3933056"/>
              <a:ext cx="38792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968C6D"/>
                  </a:solidFill>
                </a:rPr>
                <a:t>2013</a:t>
              </a:r>
              <a:endParaRPr lang="en-US" sz="1400" dirty="0">
                <a:solidFill>
                  <a:srgbClr val="968C6D"/>
                </a:solidFill>
              </a:endParaRPr>
            </a:p>
          </p:txBody>
        </p:sp>
      </p:grp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6202768" y="5446385"/>
            <a:ext cx="26177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*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Dati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estratti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dal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portale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NoiPA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968C6D"/>
                </a:solidFill>
                <a:effectLst/>
              </a:rPr>
              <a:t>**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968C6D"/>
                </a:solidFill>
                <a:effectLst/>
              </a:rPr>
              <a:t>Rispetto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968C6D"/>
                </a:solidFill>
                <a:effectLst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968C6D"/>
                </a:solidFill>
                <a:effectLst/>
              </a:rPr>
              <a:t>all’anno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968C6D"/>
                </a:solidFill>
                <a:effectLst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968C6D"/>
                </a:solidFill>
                <a:effectLst/>
              </a:rPr>
              <a:t>precedente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968C6D"/>
              </a:solidFill>
              <a:effectLst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572000" y="2097723"/>
            <a:ext cx="1187700" cy="827221"/>
            <a:chOff x="4572000" y="2097723"/>
            <a:chExt cx="1187700" cy="827221"/>
          </a:xfrm>
        </p:grpSpPr>
        <p:sp>
          <p:nvSpPr>
            <p:cNvPr id="29" name="Freeform 41"/>
            <p:cNvSpPr/>
            <p:nvPr/>
          </p:nvSpPr>
          <p:spPr bwMode="ltGray">
            <a:xfrm>
              <a:off x="4572000" y="2334475"/>
              <a:ext cx="1187700" cy="590469"/>
            </a:xfrm>
            <a:custGeom>
              <a:avLst/>
              <a:gdLst>
                <a:gd name="connsiteX0" fmla="*/ 0 w 1729212"/>
                <a:gd name="connsiteY0" fmla="*/ 253497 h 253497"/>
                <a:gd name="connsiteX1" fmla="*/ 271604 w 1729212"/>
                <a:gd name="connsiteY1" fmla="*/ 0 h 253497"/>
                <a:gd name="connsiteX2" fmla="*/ 1729212 w 1729212"/>
                <a:gd name="connsiteY2" fmla="*/ 0 h 253497"/>
                <a:gd name="connsiteX0" fmla="*/ 0 w 1701559"/>
                <a:gd name="connsiteY0" fmla="*/ 253497 h 253497"/>
                <a:gd name="connsiteX1" fmla="*/ 243951 w 1701559"/>
                <a:gd name="connsiteY1" fmla="*/ 0 h 253497"/>
                <a:gd name="connsiteX2" fmla="*/ 1701559 w 1701559"/>
                <a:gd name="connsiteY2" fmla="*/ 0 h 253497"/>
                <a:gd name="connsiteX0" fmla="*/ 0 w 1821388"/>
                <a:gd name="connsiteY0" fmla="*/ 237347 h 237347"/>
                <a:gd name="connsiteX1" fmla="*/ 363780 w 1821388"/>
                <a:gd name="connsiteY1" fmla="*/ 0 h 237347"/>
                <a:gd name="connsiteX2" fmla="*/ 1821388 w 1821388"/>
                <a:gd name="connsiteY2" fmla="*/ 0 h 2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1388" h="237347">
                  <a:moveTo>
                    <a:pt x="0" y="237347"/>
                  </a:moveTo>
                  <a:lnTo>
                    <a:pt x="363780" y="0"/>
                  </a:lnTo>
                  <a:lnTo>
                    <a:pt x="1821388" y="0"/>
                  </a:lnTo>
                </a:path>
              </a:pathLst>
            </a:custGeom>
            <a:noFill/>
            <a:ln w="9525">
              <a:solidFill>
                <a:schemeClr val="bg2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967945" y="2097723"/>
              <a:ext cx="79175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2.024.144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4139951" y="4293096"/>
            <a:ext cx="1584177" cy="432048"/>
            <a:chOff x="4139951" y="4293096"/>
            <a:chExt cx="1584177" cy="432048"/>
          </a:xfrm>
        </p:grpSpPr>
        <p:sp>
          <p:nvSpPr>
            <p:cNvPr id="31" name="Freeform 41"/>
            <p:cNvSpPr/>
            <p:nvPr/>
          </p:nvSpPr>
          <p:spPr bwMode="ltGray">
            <a:xfrm flipV="1">
              <a:off x="4139951" y="4293096"/>
              <a:ext cx="1583843" cy="432048"/>
            </a:xfrm>
            <a:custGeom>
              <a:avLst/>
              <a:gdLst>
                <a:gd name="connsiteX0" fmla="*/ 0 w 1729212"/>
                <a:gd name="connsiteY0" fmla="*/ 253497 h 253497"/>
                <a:gd name="connsiteX1" fmla="*/ 271604 w 1729212"/>
                <a:gd name="connsiteY1" fmla="*/ 0 h 253497"/>
                <a:gd name="connsiteX2" fmla="*/ 1729212 w 1729212"/>
                <a:gd name="connsiteY2" fmla="*/ 0 h 253497"/>
                <a:gd name="connsiteX0" fmla="*/ 0 w 1701559"/>
                <a:gd name="connsiteY0" fmla="*/ 253497 h 253497"/>
                <a:gd name="connsiteX1" fmla="*/ 243951 w 1701559"/>
                <a:gd name="connsiteY1" fmla="*/ 0 h 253497"/>
                <a:gd name="connsiteX2" fmla="*/ 1701559 w 1701559"/>
                <a:gd name="connsiteY2" fmla="*/ 0 h 253497"/>
                <a:gd name="connsiteX0" fmla="*/ 0 w 1821388"/>
                <a:gd name="connsiteY0" fmla="*/ 237347 h 237347"/>
                <a:gd name="connsiteX1" fmla="*/ 363780 w 1821388"/>
                <a:gd name="connsiteY1" fmla="*/ 0 h 237347"/>
                <a:gd name="connsiteX2" fmla="*/ 1821388 w 1821388"/>
                <a:gd name="connsiteY2" fmla="*/ 0 h 2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1388" h="237347">
                  <a:moveTo>
                    <a:pt x="0" y="237347"/>
                  </a:moveTo>
                  <a:lnTo>
                    <a:pt x="363780" y="0"/>
                  </a:lnTo>
                  <a:lnTo>
                    <a:pt x="1821388" y="0"/>
                  </a:lnTo>
                </a:path>
              </a:pathLst>
            </a:custGeom>
            <a:noFill/>
            <a:ln w="9525">
              <a:solidFill>
                <a:schemeClr val="bg2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930641" y="4509700"/>
              <a:ext cx="7934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1.692.323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779912" y="4365102"/>
            <a:ext cx="1944216" cy="830287"/>
            <a:chOff x="3779912" y="4365102"/>
            <a:chExt cx="1944216" cy="830287"/>
          </a:xfrm>
        </p:grpSpPr>
        <p:sp>
          <p:nvSpPr>
            <p:cNvPr id="33" name="Freeform 41"/>
            <p:cNvSpPr/>
            <p:nvPr/>
          </p:nvSpPr>
          <p:spPr bwMode="ltGray">
            <a:xfrm flipV="1">
              <a:off x="3779912" y="4365102"/>
              <a:ext cx="1943882" cy="830287"/>
            </a:xfrm>
            <a:custGeom>
              <a:avLst/>
              <a:gdLst>
                <a:gd name="connsiteX0" fmla="*/ 0 w 1729212"/>
                <a:gd name="connsiteY0" fmla="*/ 253497 h 253497"/>
                <a:gd name="connsiteX1" fmla="*/ 271604 w 1729212"/>
                <a:gd name="connsiteY1" fmla="*/ 0 h 253497"/>
                <a:gd name="connsiteX2" fmla="*/ 1729212 w 1729212"/>
                <a:gd name="connsiteY2" fmla="*/ 0 h 253497"/>
                <a:gd name="connsiteX0" fmla="*/ 0 w 1701559"/>
                <a:gd name="connsiteY0" fmla="*/ 253497 h 253497"/>
                <a:gd name="connsiteX1" fmla="*/ 243951 w 1701559"/>
                <a:gd name="connsiteY1" fmla="*/ 0 h 253497"/>
                <a:gd name="connsiteX2" fmla="*/ 1701559 w 1701559"/>
                <a:gd name="connsiteY2" fmla="*/ 0 h 253497"/>
                <a:gd name="connsiteX0" fmla="*/ 0 w 1821388"/>
                <a:gd name="connsiteY0" fmla="*/ 237347 h 237347"/>
                <a:gd name="connsiteX1" fmla="*/ 363780 w 1821388"/>
                <a:gd name="connsiteY1" fmla="*/ 0 h 237347"/>
                <a:gd name="connsiteX2" fmla="*/ 1821388 w 1821388"/>
                <a:gd name="connsiteY2" fmla="*/ 0 h 2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1388" h="237347">
                  <a:moveTo>
                    <a:pt x="0" y="237347"/>
                  </a:moveTo>
                  <a:lnTo>
                    <a:pt x="363780" y="0"/>
                  </a:lnTo>
                  <a:lnTo>
                    <a:pt x="1821388" y="0"/>
                  </a:lnTo>
                </a:path>
              </a:pathLst>
            </a:custGeom>
            <a:noFill/>
            <a:ln w="9525">
              <a:solidFill>
                <a:schemeClr val="bg2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4930641" y="4963547"/>
              <a:ext cx="7934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1.631.638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3563888" y="4293094"/>
            <a:ext cx="2160240" cy="1392107"/>
            <a:chOff x="3563888" y="4293094"/>
            <a:chExt cx="2160240" cy="1392107"/>
          </a:xfrm>
        </p:grpSpPr>
        <p:sp>
          <p:nvSpPr>
            <p:cNvPr id="35" name="Freeform 41"/>
            <p:cNvSpPr/>
            <p:nvPr/>
          </p:nvSpPr>
          <p:spPr bwMode="ltGray">
            <a:xfrm flipV="1">
              <a:off x="3563888" y="4293094"/>
              <a:ext cx="2159906" cy="1392107"/>
            </a:xfrm>
            <a:custGeom>
              <a:avLst/>
              <a:gdLst>
                <a:gd name="connsiteX0" fmla="*/ 0 w 1729212"/>
                <a:gd name="connsiteY0" fmla="*/ 253497 h 253497"/>
                <a:gd name="connsiteX1" fmla="*/ 271604 w 1729212"/>
                <a:gd name="connsiteY1" fmla="*/ 0 h 253497"/>
                <a:gd name="connsiteX2" fmla="*/ 1729212 w 1729212"/>
                <a:gd name="connsiteY2" fmla="*/ 0 h 253497"/>
                <a:gd name="connsiteX0" fmla="*/ 0 w 1701559"/>
                <a:gd name="connsiteY0" fmla="*/ 253497 h 253497"/>
                <a:gd name="connsiteX1" fmla="*/ 243951 w 1701559"/>
                <a:gd name="connsiteY1" fmla="*/ 0 h 253497"/>
                <a:gd name="connsiteX2" fmla="*/ 1701559 w 1701559"/>
                <a:gd name="connsiteY2" fmla="*/ 0 h 253497"/>
                <a:gd name="connsiteX0" fmla="*/ 0 w 1821388"/>
                <a:gd name="connsiteY0" fmla="*/ 237347 h 237347"/>
                <a:gd name="connsiteX1" fmla="*/ 363780 w 1821388"/>
                <a:gd name="connsiteY1" fmla="*/ 0 h 237347"/>
                <a:gd name="connsiteX2" fmla="*/ 1821388 w 1821388"/>
                <a:gd name="connsiteY2" fmla="*/ 0 h 2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1388" h="237347">
                  <a:moveTo>
                    <a:pt x="0" y="237347"/>
                  </a:moveTo>
                  <a:lnTo>
                    <a:pt x="363780" y="0"/>
                  </a:lnTo>
                  <a:lnTo>
                    <a:pt x="1821388" y="0"/>
                  </a:lnTo>
                </a:path>
              </a:pathLst>
            </a:custGeom>
            <a:noFill/>
            <a:ln w="9525">
              <a:solidFill>
                <a:schemeClr val="bg2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4930641" y="5445804"/>
              <a:ext cx="7934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1.593.478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71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Chart bld="series" animBg="0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 effettuati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956376" y="6165304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e 33"/>
          <p:cNvSpPr/>
          <p:nvPr/>
        </p:nvSpPr>
        <p:spPr bwMode="ltGray">
          <a:xfrm>
            <a:off x="1664242" y="2029866"/>
            <a:ext cx="3082754" cy="3082756"/>
          </a:xfrm>
          <a:prstGeom prst="ellipse">
            <a:avLst/>
          </a:prstGeom>
          <a:solidFill>
            <a:srgbClr val="92D050">
              <a:alpha val="7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5" name="TextBox 2"/>
          <p:cNvSpPr txBox="1"/>
          <p:nvPr/>
        </p:nvSpPr>
        <p:spPr>
          <a:xfrm>
            <a:off x="684631" y="992931"/>
            <a:ext cx="8270358" cy="461453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it-IT" sz="1600" dirty="0" smtClean="0">
              <a:latin typeface="Georgia" pitchFamily="18" charset="0"/>
            </a:endParaRPr>
          </a:p>
          <a:p>
            <a:pPr marL="6858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it-IT" sz="1600" dirty="0" smtClean="0">
              <a:latin typeface="Georgia" pitchFamily="18" charset="0"/>
            </a:endParaRPr>
          </a:p>
        </p:txBody>
      </p:sp>
      <p:sp>
        <p:nvSpPr>
          <p:cNvPr id="36" name="Ovale 35"/>
          <p:cNvSpPr/>
          <p:nvPr/>
        </p:nvSpPr>
        <p:spPr bwMode="ltGray">
          <a:xfrm rot="10800000">
            <a:off x="4441829" y="2029866"/>
            <a:ext cx="3082754" cy="3082756"/>
          </a:xfrm>
          <a:prstGeom prst="ellipse">
            <a:avLst/>
          </a:prstGeom>
          <a:solidFill>
            <a:schemeClr val="accent6">
              <a:alpha val="7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7" name="Triangolo isoscele 36"/>
          <p:cNvSpPr/>
          <p:nvPr/>
        </p:nvSpPr>
        <p:spPr bwMode="ltGray">
          <a:xfrm rot="10800000">
            <a:off x="2629351" y="1929580"/>
            <a:ext cx="1152538" cy="337943"/>
          </a:xfrm>
          <a:prstGeom prst="triangl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5" name="Triangolo isoscele 64"/>
          <p:cNvSpPr/>
          <p:nvPr/>
        </p:nvSpPr>
        <p:spPr bwMode="ltGray">
          <a:xfrm rot="10800000">
            <a:off x="5406936" y="1929582"/>
            <a:ext cx="1152538" cy="3379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6" name="Triangolo isoscele 65"/>
          <p:cNvSpPr/>
          <p:nvPr/>
        </p:nvSpPr>
        <p:spPr bwMode="ltGray">
          <a:xfrm>
            <a:off x="2629350" y="4845234"/>
            <a:ext cx="1152538" cy="337943"/>
          </a:xfrm>
          <a:prstGeom prst="triangl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7" name="Triangolo isoscele 66"/>
          <p:cNvSpPr/>
          <p:nvPr/>
        </p:nvSpPr>
        <p:spPr bwMode="ltGray">
          <a:xfrm>
            <a:off x="5406936" y="4845234"/>
            <a:ext cx="1152538" cy="3379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8" name="Triangolo isoscele 67"/>
          <p:cNvSpPr/>
          <p:nvPr/>
        </p:nvSpPr>
        <p:spPr bwMode="ltGray">
          <a:xfrm rot="5400000">
            <a:off x="1092471" y="3402272"/>
            <a:ext cx="1152538" cy="337943"/>
          </a:xfrm>
          <a:prstGeom prst="triangl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9" name="Triangolo isoscele 68"/>
          <p:cNvSpPr/>
          <p:nvPr/>
        </p:nvSpPr>
        <p:spPr bwMode="ltGray">
          <a:xfrm rot="16200000">
            <a:off x="6952158" y="3402273"/>
            <a:ext cx="1152538" cy="3379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70" name="Arco a tutto sesto 69"/>
          <p:cNvSpPr/>
          <p:nvPr/>
        </p:nvSpPr>
        <p:spPr bwMode="ltGray">
          <a:xfrm>
            <a:off x="1115616" y="1481240"/>
            <a:ext cx="4180006" cy="4180008"/>
          </a:xfrm>
          <a:prstGeom prst="blockArc">
            <a:avLst>
              <a:gd name="adj1" fmla="val 13701470"/>
              <a:gd name="adj2" fmla="val 18602133"/>
              <a:gd name="adj3" fmla="val 12317"/>
            </a:avLst>
          </a:prstGeom>
          <a:solidFill>
            <a:srgbClr val="FEC2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71" name="Arco a tutto sesto 70"/>
          <p:cNvSpPr/>
          <p:nvPr/>
        </p:nvSpPr>
        <p:spPr bwMode="ltGray">
          <a:xfrm rot="16200000">
            <a:off x="1115615" y="1481241"/>
            <a:ext cx="4180008" cy="4180006"/>
          </a:xfrm>
          <a:prstGeom prst="blockArc">
            <a:avLst>
              <a:gd name="adj1" fmla="val 13701470"/>
              <a:gd name="adj2" fmla="val 18602133"/>
              <a:gd name="adj3" fmla="val 12317"/>
            </a:avLst>
          </a:prstGeom>
          <a:solidFill>
            <a:srgbClr val="FEC2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72" name="Arco a tutto sesto 71"/>
          <p:cNvSpPr/>
          <p:nvPr/>
        </p:nvSpPr>
        <p:spPr bwMode="ltGray">
          <a:xfrm rot="10800000">
            <a:off x="1115616" y="1481240"/>
            <a:ext cx="4180006" cy="4180008"/>
          </a:xfrm>
          <a:prstGeom prst="blockArc">
            <a:avLst>
              <a:gd name="adj1" fmla="val 13701470"/>
              <a:gd name="adj2" fmla="val 18602133"/>
              <a:gd name="adj3" fmla="val 12317"/>
            </a:avLst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73" name="Arco a tutto sesto 72"/>
          <p:cNvSpPr/>
          <p:nvPr/>
        </p:nvSpPr>
        <p:spPr bwMode="ltGray">
          <a:xfrm rot="10800000">
            <a:off x="3893203" y="1481240"/>
            <a:ext cx="4180006" cy="4180008"/>
          </a:xfrm>
          <a:prstGeom prst="blockArc">
            <a:avLst>
              <a:gd name="adj1" fmla="val 13701470"/>
              <a:gd name="adj2" fmla="val 18602133"/>
              <a:gd name="adj3" fmla="val 12317"/>
            </a:avLst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74" name="Arco a tutto sesto 73"/>
          <p:cNvSpPr/>
          <p:nvPr/>
        </p:nvSpPr>
        <p:spPr bwMode="ltGray">
          <a:xfrm rot="5400000">
            <a:off x="3893202" y="1481241"/>
            <a:ext cx="4180008" cy="4180006"/>
          </a:xfrm>
          <a:prstGeom prst="blockArc">
            <a:avLst>
              <a:gd name="adj1" fmla="val 13701470"/>
              <a:gd name="adj2" fmla="val 18602133"/>
              <a:gd name="adj3" fmla="val 12317"/>
            </a:avLst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75" name="Arco a tutto sesto 74"/>
          <p:cNvSpPr/>
          <p:nvPr/>
        </p:nvSpPr>
        <p:spPr bwMode="ltGray">
          <a:xfrm>
            <a:off x="3893203" y="1481240"/>
            <a:ext cx="4180006" cy="4180008"/>
          </a:xfrm>
          <a:prstGeom prst="blockArc">
            <a:avLst>
              <a:gd name="adj1" fmla="val 13701470"/>
              <a:gd name="adj2" fmla="val 18602133"/>
              <a:gd name="adj3" fmla="val 12317"/>
            </a:avLst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76" name="CasellaDiTesto 28"/>
          <p:cNvSpPr txBox="1"/>
          <p:nvPr/>
        </p:nvSpPr>
        <p:spPr>
          <a:xfrm>
            <a:off x="2023367" y="1917955"/>
            <a:ext cx="2305075" cy="1247764"/>
          </a:xfrm>
          <a:prstGeom prst="rect">
            <a:avLst/>
          </a:prstGeom>
          <a:noFill/>
        </p:spPr>
        <p:txBody>
          <a:bodyPr spcFirstLastPara="1" vert="horz" wrap="square" lIns="0" tIns="0" rIns="0" bIns="0" numCol="1" rtlCol="0" anchor="ctr">
            <a:prstTxWarp prst="textArchUp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>
              <a:spcAft>
                <a:spcPts val="900"/>
              </a:spcAft>
            </a:pPr>
            <a:r>
              <a:rPr lang="it-IT" sz="2000" dirty="0" smtClean="0">
                <a:solidFill>
                  <a:srgbClr val="FFFFFF"/>
                </a:solidFill>
                <a:latin typeface="Georgia" pitchFamily="18" charset="0"/>
              </a:rPr>
              <a:t>Ottimizzazione</a:t>
            </a:r>
          </a:p>
        </p:txBody>
      </p:sp>
      <p:sp>
        <p:nvSpPr>
          <p:cNvPr id="77" name="CasellaDiTesto 29"/>
          <p:cNvSpPr txBox="1"/>
          <p:nvPr/>
        </p:nvSpPr>
        <p:spPr>
          <a:xfrm>
            <a:off x="4828333" y="1880599"/>
            <a:ext cx="2305075" cy="1247764"/>
          </a:xfrm>
          <a:prstGeom prst="rect">
            <a:avLst/>
          </a:prstGeom>
          <a:noFill/>
        </p:spPr>
        <p:txBody>
          <a:bodyPr spcFirstLastPara="1" vert="horz" wrap="square" lIns="0" tIns="0" rIns="0" bIns="0" numCol="1" rtlCol="0" anchor="ctr">
            <a:prstTxWarp prst="textArchUp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>
              <a:spcAft>
                <a:spcPts val="900"/>
              </a:spcAft>
            </a:pPr>
            <a:r>
              <a:rPr lang="it-IT" sz="2000" dirty="0" smtClean="0">
                <a:solidFill>
                  <a:srgbClr val="FFFFFF"/>
                </a:solidFill>
                <a:latin typeface="Georgia" pitchFamily="18" charset="0"/>
              </a:rPr>
              <a:t>Organizzazione</a:t>
            </a:r>
          </a:p>
        </p:txBody>
      </p:sp>
      <p:sp>
        <p:nvSpPr>
          <p:cNvPr id="78" name="CasellaDiTesto 32"/>
          <p:cNvSpPr txBox="1"/>
          <p:nvPr/>
        </p:nvSpPr>
        <p:spPr>
          <a:xfrm>
            <a:off x="2023367" y="4223031"/>
            <a:ext cx="2305075" cy="1247764"/>
          </a:xfrm>
          <a:prstGeom prst="rect">
            <a:avLst/>
          </a:prstGeom>
          <a:noFill/>
        </p:spPr>
        <p:txBody>
          <a:bodyPr spcFirstLastPara="1" vert="horz" wrap="square" lIns="0" tIns="0" rIns="0" bIns="0" numCol="1" rtlCol="0" anchor="ctr">
            <a:prstTxWarp prst="textArchDown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>
              <a:spcAft>
                <a:spcPts val="900"/>
              </a:spcAft>
            </a:pPr>
            <a:r>
              <a:rPr lang="it-IT" sz="2000" dirty="0" smtClean="0">
                <a:solidFill>
                  <a:srgbClr val="FFFFFF"/>
                </a:solidFill>
                <a:latin typeface="Georgia" pitchFamily="18" charset="0"/>
              </a:rPr>
              <a:t>Affidabilità</a:t>
            </a:r>
          </a:p>
        </p:txBody>
      </p:sp>
      <p:sp>
        <p:nvSpPr>
          <p:cNvPr id="79" name="CasellaDiTesto 33"/>
          <p:cNvSpPr txBox="1"/>
          <p:nvPr/>
        </p:nvSpPr>
        <p:spPr>
          <a:xfrm>
            <a:off x="4803901" y="4230761"/>
            <a:ext cx="2387449" cy="1247764"/>
          </a:xfrm>
          <a:prstGeom prst="rect">
            <a:avLst/>
          </a:prstGeom>
          <a:noFill/>
        </p:spPr>
        <p:txBody>
          <a:bodyPr spcFirstLastPara="1" vert="horz" wrap="square" lIns="0" tIns="0" rIns="0" bIns="0" numCol="1" rtlCol="0" anchor="ctr">
            <a:prstTxWarp prst="textArchDown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>
              <a:spcAft>
                <a:spcPts val="900"/>
              </a:spcAft>
            </a:pPr>
            <a:r>
              <a:rPr lang="it-IT" sz="2000" dirty="0" smtClean="0">
                <a:solidFill>
                  <a:srgbClr val="FFFFFF"/>
                </a:solidFill>
                <a:latin typeface="Georgia" pitchFamily="18" charset="0"/>
              </a:rPr>
              <a:t>Strumenti</a:t>
            </a:r>
          </a:p>
        </p:txBody>
      </p:sp>
      <p:sp>
        <p:nvSpPr>
          <p:cNvPr id="80" name="CasellaDiTesto 34"/>
          <p:cNvSpPr txBox="1"/>
          <p:nvPr/>
        </p:nvSpPr>
        <p:spPr>
          <a:xfrm rot="16200000">
            <a:off x="1044858" y="2947362"/>
            <a:ext cx="2305076" cy="1247763"/>
          </a:xfrm>
          <a:prstGeom prst="rect">
            <a:avLst/>
          </a:prstGeom>
          <a:noFill/>
        </p:spPr>
        <p:txBody>
          <a:bodyPr spcFirstLastPara="1" vert="horz" wrap="square" lIns="0" tIns="0" rIns="0" bIns="0" numCol="1" rtlCol="0" anchor="ctr">
            <a:prstTxWarp prst="textArchUp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>
              <a:spcAft>
                <a:spcPts val="900"/>
              </a:spcAft>
            </a:pPr>
            <a:r>
              <a:rPr lang="it-IT" sz="2000" dirty="0" smtClean="0">
                <a:solidFill>
                  <a:srgbClr val="FFFFFF"/>
                </a:solidFill>
                <a:latin typeface="Georgia" pitchFamily="18" charset="0"/>
              </a:rPr>
              <a:t>Performances</a:t>
            </a:r>
          </a:p>
        </p:txBody>
      </p:sp>
      <p:sp>
        <p:nvSpPr>
          <p:cNvPr id="81" name="CasellaDiTesto 35"/>
          <p:cNvSpPr txBox="1"/>
          <p:nvPr/>
        </p:nvSpPr>
        <p:spPr>
          <a:xfrm rot="5400000">
            <a:off x="5649974" y="2710246"/>
            <a:ext cx="2305076" cy="1724720"/>
          </a:xfrm>
          <a:prstGeom prst="rect">
            <a:avLst/>
          </a:prstGeom>
          <a:noFill/>
        </p:spPr>
        <p:txBody>
          <a:bodyPr spcFirstLastPara="1" vert="horz" wrap="square" lIns="0" tIns="0" rIns="0" bIns="0" numCol="1" rtlCol="0" anchor="ctr">
            <a:prstTxWarp prst="textArchUp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>
              <a:spcAft>
                <a:spcPts val="900"/>
              </a:spcAft>
            </a:pPr>
            <a:r>
              <a:rPr lang="it-IT" sz="2000" dirty="0" smtClean="0">
                <a:solidFill>
                  <a:srgbClr val="FFFFFF"/>
                </a:solidFill>
                <a:latin typeface="Georgia" pitchFamily="18" charset="0"/>
              </a:rPr>
              <a:t>Processi</a:t>
            </a:r>
          </a:p>
        </p:txBody>
      </p:sp>
      <p:sp>
        <p:nvSpPr>
          <p:cNvPr id="82" name="TextBox 8"/>
          <p:cNvSpPr txBox="1"/>
          <p:nvPr/>
        </p:nvSpPr>
        <p:spPr>
          <a:xfrm>
            <a:off x="1998650" y="3232038"/>
            <a:ext cx="2429334" cy="310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>
              <a:spcAft>
                <a:spcPts val="900"/>
              </a:spcAft>
            </a:pPr>
            <a:r>
              <a:rPr lang="it-IT" sz="3600" b="1" dirty="0" smtClean="0">
                <a:solidFill>
                  <a:srgbClr val="FFFFFF"/>
                </a:solidFill>
                <a:latin typeface="Georgia"/>
              </a:rPr>
              <a:t>Obiettivi</a:t>
            </a:r>
          </a:p>
        </p:txBody>
      </p:sp>
      <p:sp>
        <p:nvSpPr>
          <p:cNvPr id="83" name="TextBox 8"/>
          <p:cNvSpPr txBox="1"/>
          <p:nvPr/>
        </p:nvSpPr>
        <p:spPr>
          <a:xfrm>
            <a:off x="4740960" y="3232038"/>
            <a:ext cx="2429334" cy="310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>
              <a:spcAft>
                <a:spcPts val="900"/>
              </a:spcAft>
            </a:pPr>
            <a:r>
              <a:rPr lang="it-IT" sz="3600" b="1" dirty="0" smtClean="0">
                <a:solidFill>
                  <a:srgbClr val="FFFFFF"/>
                </a:solidFill>
                <a:latin typeface="Georgia"/>
              </a:rPr>
              <a:t>Mezzi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9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1687"/>
            <a:ext cx="8718036" cy="4901609"/>
          </a:xfrm>
          <a:prstGeom prst="rect">
            <a:avLst/>
          </a:prstGeom>
        </p:spPr>
      </p:pic>
      <p:cxnSp>
        <p:nvCxnSpPr>
          <p:cNvPr id="34" name="Straight Connector 3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Risparmi attuali e potenziali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956376" y="6165304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47" name="Rectangle 11"/>
          <p:cNvSpPr txBox="1">
            <a:spLocks noChangeArrowheads="1"/>
          </p:cNvSpPr>
          <p:nvPr/>
        </p:nvSpPr>
        <p:spPr>
          <a:xfrm>
            <a:off x="611560" y="764704"/>
            <a:ext cx="3456384" cy="4649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r>
              <a:rPr lang="en-GB" b="1" kern="0" dirty="0" err="1" smtClean="0"/>
              <a:t>Costi</a:t>
            </a:r>
            <a:r>
              <a:rPr lang="en-GB" b="1" kern="0" dirty="0" smtClean="0"/>
              <a:t> di </a:t>
            </a:r>
            <a:r>
              <a:rPr lang="en-GB" b="1" kern="0" dirty="0" err="1" smtClean="0"/>
              <a:t>gestione</a:t>
            </a:r>
            <a:r>
              <a:rPr lang="en-GB" b="1" kern="0" dirty="0" smtClean="0"/>
              <a:t> (M€/anno)</a:t>
            </a:r>
            <a:endParaRPr lang="en-GB" b="1" kern="0" dirty="0"/>
          </a:p>
          <a:p>
            <a:endParaRPr lang="en-GB" kern="0" dirty="0"/>
          </a:p>
        </p:txBody>
      </p:sp>
      <p:grpSp>
        <p:nvGrpSpPr>
          <p:cNvPr id="97" name="Gruppo 96"/>
          <p:cNvGrpSpPr/>
          <p:nvPr/>
        </p:nvGrpSpPr>
        <p:grpSpPr>
          <a:xfrm>
            <a:off x="4380470" y="3894213"/>
            <a:ext cx="936104" cy="1082596"/>
            <a:chOff x="6967753" y="3286413"/>
            <a:chExt cx="936104" cy="646643"/>
          </a:xfrm>
        </p:grpSpPr>
        <p:sp>
          <p:nvSpPr>
            <p:cNvPr id="98" name="Freeform 33"/>
            <p:cNvSpPr>
              <a:spLocks/>
            </p:cNvSpPr>
            <p:nvPr/>
          </p:nvSpPr>
          <p:spPr bwMode="auto">
            <a:xfrm rot="21425428">
              <a:off x="6967753" y="3457930"/>
              <a:ext cx="936104" cy="475126"/>
            </a:xfrm>
            <a:custGeom>
              <a:avLst/>
              <a:gdLst>
                <a:gd name="T0" fmla="*/ 0 w 1873"/>
                <a:gd name="T1" fmla="*/ 0 h 1105"/>
                <a:gd name="T2" fmla="*/ 0 w 1873"/>
                <a:gd name="T3" fmla="*/ 574 h 1105"/>
                <a:gd name="T4" fmla="*/ 12 w 1873"/>
                <a:gd name="T5" fmla="*/ 825 h 1105"/>
                <a:gd name="T6" fmla="*/ 22 w 1873"/>
                <a:gd name="T7" fmla="*/ 901 h 1105"/>
                <a:gd name="T8" fmla="*/ 48 w 1873"/>
                <a:gd name="T9" fmla="*/ 972 h 1105"/>
                <a:gd name="T10" fmla="*/ 84 w 1873"/>
                <a:gd name="T11" fmla="*/ 1018 h 1105"/>
                <a:gd name="T12" fmla="*/ 129 w 1873"/>
                <a:gd name="T13" fmla="*/ 1063 h 1105"/>
                <a:gd name="T14" fmla="*/ 192 w 1873"/>
                <a:gd name="T15" fmla="*/ 1104 h 1105"/>
                <a:gd name="T16" fmla="*/ 1872 w 1873"/>
                <a:gd name="T17" fmla="*/ 1104 h 1105"/>
                <a:gd name="T18" fmla="*/ 1791 w 1873"/>
                <a:gd name="T19" fmla="*/ 1057 h 1105"/>
                <a:gd name="T20" fmla="*/ 1749 w 1873"/>
                <a:gd name="T21" fmla="*/ 1024 h 1105"/>
                <a:gd name="T22" fmla="*/ 1716 w 1873"/>
                <a:gd name="T23" fmla="*/ 985 h 1105"/>
                <a:gd name="T24" fmla="*/ 1692 w 1873"/>
                <a:gd name="T25" fmla="*/ 952 h 1105"/>
                <a:gd name="T26" fmla="*/ 1665 w 1873"/>
                <a:gd name="T27" fmla="*/ 886 h 1105"/>
                <a:gd name="T28" fmla="*/ 1647 w 1873"/>
                <a:gd name="T29" fmla="*/ 709 h 1105"/>
                <a:gd name="T30" fmla="*/ 1632 w 1873"/>
                <a:gd name="T31" fmla="*/ 353 h 1105"/>
                <a:gd name="T32" fmla="*/ 1632 w 1873"/>
                <a:gd name="T33" fmla="*/ 0 h 1105"/>
                <a:gd name="T34" fmla="*/ 0 w 1873"/>
                <a:gd name="T35" fmla="*/ 0 h 11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73"/>
                <a:gd name="T55" fmla="*/ 0 h 1105"/>
                <a:gd name="T56" fmla="*/ 1873 w 1873"/>
                <a:gd name="T57" fmla="*/ 1105 h 11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73" h="1105">
                  <a:moveTo>
                    <a:pt x="0" y="0"/>
                  </a:moveTo>
                  <a:lnTo>
                    <a:pt x="0" y="574"/>
                  </a:lnTo>
                  <a:lnTo>
                    <a:pt x="12" y="825"/>
                  </a:lnTo>
                  <a:lnTo>
                    <a:pt x="22" y="901"/>
                  </a:lnTo>
                  <a:lnTo>
                    <a:pt x="48" y="972"/>
                  </a:lnTo>
                  <a:lnTo>
                    <a:pt x="84" y="1018"/>
                  </a:lnTo>
                  <a:lnTo>
                    <a:pt x="129" y="1063"/>
                  </a:lnTo>
                  <a:lnTo>
                    <a:pt x="192" y="1104"/>
                  </a:lnTo>
                  <a:lnTo>
                    <a:pt x="1872" y="1104"/>
                  </a:lnTo>
                  <a:lnTo>
                    <a:pt x="1791" y="1057"/>
                  </a:lnTo>
                  <a:lnTo>
                    <a:pt x="1749" y="1024"/>
                  </a:lnTo>
                  <a:lnTo>
                    <a:pt x="1716" y="985"/>
                  </a:lnTo>
                  <a:lnTo>
                    <a:pt x="1692" y="952"/>
                  </a:lnTo>
                  <a:lnTo>
                    <a:pt x="1665" y="886"/>
                  </a:lnTo>
                  <a:lnTo>
                    <a:pt x="1647" y="709"/>
                  </a:lnTo>
                  <a:lnTo>
                    <a:pt x="1632" y="353"/>
                  </a:lnTo>
                  <a:lnTo>
                    <a:pt x="1632" y="0"/>
                  </a:lnTo>
                  <a:lnTo>
                    <a:pt x="0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en-GB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</a:t>
              </a:r>
            </a:p>
            <a:p>
              <a:pPr algn="ctr"/>
              <a:r>
                <a:rPr lang="en-GB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- 3,9 M€</a:t>
              </a:r>
            </a:p>
            <a:p>
              <a:pPr algn="ctr"/>
              <a:r>
                <a:rPr lang="en-GB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(-31,2%)</a:t>
              </a:r>
              <a:endPara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9" name="Group 35"/>
            <p:cNvGrpSpPr>
              <a:grpSpLocks/>
            </p:cNvGrpSpPr>
            <p:nvPr/>
          </p:nvGrpSpPr>
          <p:grpSpPr bwMode="auto">
            <a:xfrm>
              <a:off x="7354185" y="3286413"/>
              <a:ext cx="204181" cy="238049"/>
              <a:chOff x="4236" y="2401"/>
              <a:chExt cx="110" cy="136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00" name="Freeform 36"/>
              <p:cNvSpPr>
                <a:spLocks/>
              </p:cNvSpPr>
              <p:nvPr/>
            </p:nvSpPr>
            <p:spPr bwMode="auto">
              <a:xfrm>
                <a:off x="4236" y="2444"/>
                <a:ext cx="76" cy="93"/>
              </a:xfrm>
              <a:custGeom>
                <a:avLst/>
                <a:gdLst>
                  <a:gd name="T0" fmla="*/ 42 w 78"/>
                  <a:gd name="T1" fmla="*/ 0 h 127"/>
                  <a:gd name="T2" fmla="*/ 0 w 78"/>
                  <a:gd name="T3" fmla="*/ 126 h 127"/>
                  <a:gd name="T4" fmla="*/ 77 w 78"/>
                  <a:gd name="T5" fmla="*/ 13 h 127"/>
                  <a:gd name="T6" fmla="*/ 42 w 78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127"/>
                  <a:gd name="T14" fmla="*/ 78 w 78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127">
                    <a:moveTo>
                      <a:pt x="42" y="0"/>
                    </a:moveTo>
                    <a:lnTo>
                      <a:pt x="0" y="126"/>
                    </a:lnTo>
                    <a:lnTo>
                      <a:pt x="77" y="13"/>
                    </a:lnTo>
                    <a:lnTo>
                      <a:pt x="42" y="0"/>
                    </a:lnTo>
                  </a:path>
                </a:pathLst>
              </a:custGeom>
              <a:grpFill/>
              <a:ln w="12700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Oval 37"/>
              <p:cNvSpPr>
                <a:spLocks noChangeArrowheads="1"/>
              </p:cNvSpPr>
              <p:nvPr/>
            </p:nvSpPr>
            <p:spPr bwMode="auto">
              <a:xfrm rot="1920000">
                <a:off x="4254" y="2401"/>
                <a:ext cx="92" cy="59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0" name="Connettore 1 39"/>
          <p:cNvCxnSpPr/>
          <p:nvPr/>
        </p:nvCxnSpPr>
        <p:spPr bwMode="auto">
          <a:xfrm flipH="1" flipV="1">
            <a:off x="5581399" y="1811463"/>
            <a:ext cx="1212493" cy="1595539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uppo 3"/>
          <p:cNvGrpSpPr/>
          <p:nvPr/>
        </p:nvGrpSpPr>
        <p:grpSpPr>
          <a:xfrm>
            <a:off x="5148064" y="208040"/>
            <a:ext cx="2356864" cy="2356864"/>
            <a:chOff x="5148064" y="208040"/>
            <a:chExt cx="2356864" cy="2356864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48064" y="208040"/>
              <a:ext cx="2356864" cy="2356864"/>
            </a:xfrm>
            <a:prstGeom prst="rect">
              <a:avLst/>
            </a:prstGeom>
          </p:spPr>
        </p:pic>
        <p:sp>
          <p:nvSpPr>
            <p:cNvPr id="112" name="CasellaDiTesto 3"/>
            <p:cNvSpPr txBox="1"/>
            <p:nvPr/>
          </p:nvSpPr>
          <p:spPr>
            <a:xfrm>
              <a:off x="5364088" y="538636"/>
              <a:ext cx="1197986" cy="718467"/>
            </a:xfrm>
            <a:prstGeom prst="rect">
              <a:avLst/>
            </a:prstGeom>
            <a:noFill/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Risparmi non IT</a:t>
              </a:r>
            </a:p>
            <a:p>
              <a:pPr algn="ctr"/>
              <a:r>
                <a:rPr lang="it-IT" sz="1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- 1,6 </a:t>
              </a:r>
              <a:r>
                <a:rPr lang="it-IT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it-IT" sz="1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€</a:t>
              </a:r>
              <a:endPara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1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(- 71,7%)</a:t>
              </a:r>
              <a:endPara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1836613" y="1319085"/>
            <a:ext cx="91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14,766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4140716" y="2138911"/>
            <a:ext cx="130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10,999</a:t>
            </a:r>
          </a:p>
          <a:p>
            <a:pPr algn="ctr"/>
            <a:r>
              <a:rPr lang="it-IT" dirty="0" smtClean="0"/>
              <a:t>(- 25,5%)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6742595" y="2760670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8,641</a:t>
            </a:r>
          </a:p>
          <a:p>
            <a:pPr algn="ctr"/>
            <a:r>
              <a:rPr lang="it-IT" dirty="0" smtClean="0"/>
              <a:t>(-41,5%)</a:t>
            </a:r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6876256" y="3965168"/>
            <a:ext cx="936104" cy="1137649"/>
            <a:chOff x="6876256" y="3965168"/>
            <a:chExt cx="936104" cy="1137649"/>
          </a:xfrm>
        </p:grpSpPr>
        <p:sp>
          <p:nvSpPr>
            <p:cNvPr id="51" name="Freeform 33"/>
            <p:cNvSpPr>
              <a:spLocks/>
            </p:cNvSpPr>
            <p:nvPr/>
          </p:nvSpPr>
          <p:spPr bwMode="auto">
            <a:xfrm rot="840617">
              <a:off x="6876256" y="4307371"/>
              <a:ext cx="936104" cy="795446"/>
            </a:xfrm>
            <a:custGeom>
              <a:avLst/>
              <a:gdLst>
                <a:gd name="T0" fmla="*/ 0 w 1873"/>
                <a:gd name="T1" fmla="*/ 0 h 1105"/>
                <a:gd name="T2" fmla="*/ 0 w 1873"/>
                <a:gd name="T3" fmla="*/ 574 h 1105"/>
                <a:gd name="T4" fmla="*/ 12 w 1873"/>
                <a:gd name="T5" fmla="*/ 825 h 1105"/>
                <a:gd name="T6" fmla="*/ 22 w 1873"/>
                <a:gd name="T7" fmla="*/ 901 h 1105"/>
                <a:gd name="T8" fmla="*/ 48 w 1873"/>
                <a:gd name="T9" fmla="*/ 972 h 1105"/>
                <a:gd name="T10" fmla="*/ 84 w 1873"/>
                <a:gd name="T11" fmla="*/ 1018 h 1105"/>
                <a:gd name="T12" fmla="*/ 129 w 1873"/>
                <a:gd name="T13" fmla="*/ 1063 h 1105"/>
                <a:gd name="T14" fmla="*/ 192 w 1873"/>
                <a:gd name="T15" fmla="*/ 1104 h 1105"/>
                <a:gd name="T16" fmla="*/ 1872 w 1873"/>
                <a:gd name="T17" fmla="*/ 1104 h 1105"/>
                <a:gd name="T18" fmla="*/ 1791 w 1873"/>
                <a:gd name="T19" fmla="*/ 1057 h 1105"/>
                <a:gd name="T20" fmla="*/ 1749 w 1873"/>
                <a:gd name="T21" fmla="*/ 1024 h 1105"/>
                <a:gd name="T22" fmla="*/ 1716 w 1873"/>
                <a:gd name="T23" fmla="*/ 985 h 1105"/>
                <a:gd name="T24" fmla="*/ 1692 w 1873"/>
                <a:gd name="T25" fmla="*/ 952 h 1105"/>
                <a:gd name="T26" fmla="*/ 1665 w 1873"/>
                <a:gd name="T27" fmla="*/ 886 h 1105"/>
                <a:gd name="T28" fmla="*/ 1647 w 1873"/>
                <a:gd name="T29" fmla="*/ 709 h 1105"/>
                <a:gd name="T30" fmla="*/ 1632 w 1873"/>
                <a:gd name="T31" fmla="*/ 353 h 1105"/>
                <a:gd name="T32" fmla="*/ 1632 w 1873"/>
                <a:gd name="T33" fmla="*/ 0 h 1105"/>
                <a:gd name="T34" fmla="*/ 0 w 1873"/>
                <a:gd name="T35" fmla="*/ 0 h 11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73"/>
                <a:gd name="T55" fmla="*/ 0 h 1105"/>
                <a:gd name="T56" fmla="*/ 1873 w 1873"/>
                <a:gd name="T57" fmla="*/ 1105 h 11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73" h="1105">
                  <a:moveTo>
                    <a:pt x="0" y="0"/>
                  </a:moveTo>
                  <a:lnTo>
                    <a:pt x="0" y="574"/>
                  </a:lnTo>
                  <a:lnTo>
                    <a:pt x="12" y="825"/>
                  </a:lnTo>
                  <a:lnTo>
                    <a:pt x="22" y="901"/>
                  </a:lnTo>
                  <a:lnTo>
                    <a:pt x="48" y="972"/>
                  </a:lnTo>
                  <a:lnTo>
                    <a:pt x="84" y="1018"/>
                  </a:lnTo>
                  <a:lnTo>
                    <a:pt x="129" y="1063"/>
                  </a:lnTo>
                  <a:lnTo>
                    <a:pt x="192" y="1104"/>
                  </a:lnTo>
                  <a:lnTo>
                    <a:pt x="1872" y="1104"/>
                  </a:lnTo>
                  <a:lnTo>
                    <a:pt x="1791" y="1057"/>
                  </a:lnTo>
                  <a:lnTo>
                    <a:pt x="1749" y="1024"/>
                  </a:lnTo>
                  <a:lnTo>
                    <a:pt x="1716" y="985"/>
                  </a:lnTo>
                  <a:lnTo>
                    <a:pt x="1692" y="952"/>
                  </a:lnTo>
                  <a:lnTo>
                    <a:pt x="1665" y="886"/>
                  </a:lnTo>
                  <a:lnTo>
                    <a:pt x="1647" y="709"/>
                  </a:lnTo>
                  <a:lnTo>
                    <a:pt x="1632" y="353"/>
                  </a:lnTo>
                  <a:lnTo>
                    <a:pt x="1632" y="0"/>
                  </a:lnTo>
                  <a:lnTo>
                    <a:pt x="0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en-GB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</a:t>
              </a:r>
            </a:p>
            <a:p>
              <a:pPr algn="ctr"/>
              <a:r>
                <a:rPr lang="en-GB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- 4,5 M€</a:t>
              </a:r>
            </a:p>
            <a:p>
              <a:r>
                <a:rPr lang="en-GB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(-36,1%)</a:t>
              </a:r>
              <a:endPara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7308304" y="4091176"/>
              <a:ext cx="141071" cy="272529"/>
            </a:xfrm>
            <a:custGeom>
              <a:avLst/>
              <a:gdLst>
                <a:gd name="T0" fmla="*/ 42 w 78"/>
                <a:gd name="T1" fmla="*/ 0 h 127"/>
                <a:gd name="T2" fmla="*/ 0 w 78"/>
                <a:gd name="T3" fmla="*/ 126 h 127"/>
                <a:gd name="T4" fmla="*/ 77 w 78"/>
                <a:gd name="T5" fmla="*/ 13 h 127"/>
                <a:gd name="T6" fmla="*/ 42 w 78"/>
                <a:gd name="T7" fmla="*/ 0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127"/>
                <a:gd name="T14" fmla="*/ 78 w 78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127">
                  <a:moveTo>
                    <a:pt x="42" y="0"/>
                  </a:moveTo>
                  <a:lnTo>
                    <a:pt x="0" y="126"/>
                  </a:lnTo>
                  <a:lnTo>
                    <a:pt x="77" y="13"/>
                  </a:lnTo>
                  <a:lnTo>
                    <a:pt x="42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 rot="1920000">
              <a:off x="7341715" y="3965168"/>
              <a:ext cx="170770" cy="1728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9" name="Connettore 1 58"/>
          <p:cNvCxnSpPr/>
          <p:nvPr/>
        </p:nvCxnSpPr>
        <p:spPr bwMode="auto">
          <a:xfrm flipH="1" flipV="1">
            <a:off x="7427100" y="2314346"/>
            <a:ext cx="394431" cy="1078458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7" name="Immagin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982" y="6256990"/>
            <a:ext cx="1915840" cy="4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0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28830"/>
            <a:ext cx="8748518" cy="52003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</a:t>
            </a:r>
            <a:r>
              <a:rPr lang="it-IT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costi IT (senza DAPA)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956376" y="6165304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sp>
        <p:nvSpPr>
          <p:cNvPr id="10" name="Rectangle 39"/>
          <p:cNvSpPr/>
          <p:nvPr/>
        </p:nvSpPr>
        <p:spPr bwMode="ltGray">
          <a:xfrm>
            <a:off x="2051720" y="1772816"/>
            <a:ext cx="3168352" cy="43204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165182" y="2377480"/>
            <a:ext cx="2266097" cy="1238944"/>
            <a:chOff x="2032269" y="2570936"/>
            <a:chExt cx="2266097" cy="1238944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032269" y="2636912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B6A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195736" y="2636912"/>
              <a:ext cx="2102630" cy="1172968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GB" dirty="0" smtClean="0"/>
            </a:p>
          </p:txBody>
        </p:sp>
        <p:sp>
          <p:nvSpPr>
            <p:cNvPr id="2" name="CasellaDiTesto 1"/>
            <p:cNvSpPr txBox="1"/>
            <p:nvPr/>
          </p:nvSpPr>
          <p:spPr>
            <a:xfrm rot="2573068">
              <a:off x="2757866" y="2570936"/>
              <a:ext cx="1252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600" dirty="0" smtClean="0"/>
                <a:t>BEP</a:t>
              </a:r>
            </a:p>
            <a:p>
              <a:pPr algn="r"/>
              <a:r>
                <a:rPr lang="it-IT" sz="1600" dirty="0" smtClean="0"/>
                <a:t>Solo </a:t>
              </a:r>
              <a:r>
                <a:rPr lang="it-IT" sz="1600" dirty="0" err="1" smtClean="0"/>
                <a:t>relocation</a:t>
              </a:r>
              <a:endParaRPr lang="it-IT" sz="1600" dirty="0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6566836" y="2708920"/>
            <a:ext cx="2266646" cy="1269078"/>
            <a:chOff x="6625834" y="3068960"/>
            <a:chExt cx="2266646" cy="1269078"/>
          </a:xfrm>
        </p:grpSpPr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874985" y="3952308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B6A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6625834" y="3068960"/>
              <a:ext cx="2098102" cy="1224136"/>
            </a:xfrm>
            <a:custGeom>
              <a:avLst/>
              <a:gdLst>
                <a:gd name="T0" fmla="*/ 704 w 2006"/>
                <a:gd name="T1" fmla="*/ 1212 h 1212"/>
                <a:gd name="T2" fmla="*/ 682 w 2006"/>
                <a:gd name="T3" fmla="*/ 1210 h 1212"/>
                <a:gd name="T4" fmla="*/ 634 w 2006"/>
                <a:gd name="T5" fmla="*/ 1190 h 1212"/>
                <a:gd name="T6" fmla="*/ 586 w 2006"/>
                <a:gd name="T7" fmla="*/ 1158 h 1212"/>
                <a:gd name="T8" fmla="*/ 520 w 2006"/>
                <a:gd name="T9" fmla="*/ 1098 h 1212"/>
                <a:gd name="T10" fmla="*/ 98 w 2006"/>
                <a:gd name="T11" fmla="*/ 852 h 1212"/>
                <a:gd name="T12" fmla="*/ 84 w 2006"/>
                <a:gd name="T13" fmla="*/ 862 h 1212"/>
                <a:gd name="T14" fmla="*/ 54 w 2006"/>
                <a:gd name="T15" fmla="*/ 868 h 1212"/>
                <a:gd name="T16" fmla="*/ 26 w 2006"/>
                <a:gd name="T17" fmla="*/ 860 h 1212"/>
                <a:gd name="T18" fmla="*/ 10 w 2006"/>
                <a:gd name="T19" fmla="*/ 842 h 1212"/>
                <a:gd name="T20" fmla="*/ 4 w 2006"/>
                <a:gd name="T21" fmla="*/ 826 h 1212"/>
                <a:gd name="T22" fmla="*/ 0 w 2006"/>
                <a:gd name="T23" fmla="*/ 96 h 1212"/>
                <a:gd name="T24" fmla="*/ 0 w 2006"/>
                <a:gd name="T25" fmla="*/ 76 h 1212"/>
                <a:gd name="T26" fmla="*/ 14 w 2006"/>
                <a:gd name="T27" fmla="*/ 40 h 1212"/>
                <a:gd name="T28" fmla="*/ 40 w 2006"/>
                <a:gd name="T29" fmla="*/ 14 h 1212"/>
                <a:gd name="T30" fmla="*/ 76 w 2006"/>
                <a:gd name="T31" fmla="*/ 0 h 1212"/>
                <a:gd name="T32" fmla="*/ 816 w 2006"/>
                <a:gd name="T33" fmla="*/ 2 h 1212"/>
                <a:gd name="T34" fmla="*/ 826 w 2006"/>
                <a:gd name="T35" fmla="*/ 4 h 1212"/>
                <a:gd name="T36" fmla="*/ 842 w 2006"/>
                <a:gd name="T37" fmla="*/ 10 h 1212"/>
                <a:gd name="T38" fmla="*/ 860 w 2006"/>
                <a:gd name="T39" fmla="*/ 26 h 1212"/>
                <a:gd name="T40" fmla="*/ 868 w 2006"/>
                <a:gd name="T41" fmla="*/ 54 h 1212"/>
                <a:gd name="T42" fmla="*/ 862 w 2006"/>
                <a:gd name="T43" fmla="*/ 84 h 1212"/>
                <a:gd name="T44" fmla="*/ 850 w 2006"/>
                <a:gd name="T45" fmla="*/ 98 h 1212"/>
                <a:gd name="T46" fmla="*/ 762 w 2006"/>
                <a:gd name="T47" fmla="*/ 184 h 1212"/>
                <a:gd name="T48" fmla="*/ 1654 w 2006"/>
                <a:gd name="T49" fmla="*/ 1076 h 1212"/>
                <a:gd name="T50" fmla="*/ 1702 w 2006"/>
                <a:gd name="T51" fmla="*/ 1116 h 1212"/>
                <a:gd name="T52" fmla="*/ 1750 w 2006"/>
                <a:gd name="T53" fmla="*/ 1146 h 1212"/>
                <a:gd name="T54" fmla="*/ 1798 w 2006"/>
                <a:gd name="T55" fmla="*/ 1168 h 1212"/>
                <a:gd name="T56" fmla="*/ 1846 w 2006"/>
                <a:gd name="T57" fmla="*/ 1178 h 1212"/>
                <a:gd name="T58" fmla="*/ 1892 w 2006"/>
                <a:gd name="T59" fmla="*/ 1180 h 1212"/>
                <a:gd name="T60" fmla="*/ 1934 w 2006"/>
                <a:gd name="T61" fmla="*/ 1172 h 1212"/>
                <a:gd name="T62" fmla="*/ 1972 w 2006"/>
                <a:gd name="T63" fmla="*/ 1154 h 1212"/>
                <a:gd name="T64" fmla="*/ 2006 w 2006"/>
                <a:gd name="T65" fmla="*/ 1128 h 1212"/>
                <a:gd name="T66" fmla="*/ 1994 w 2006"/>
                <a:gd name="T67" fmla="*/ 1140 h 1212"/>
                <a:gd name="T68" fmla="*/ 1958 w 2006"/>
                <a:gd name="T69" fmla="*/ 1168 h 1212"/>
                <a:gd name="T70" fmla="*/ 1902 w 2006"/>
                <a:gd name="T71" fmla="*/ 1196 h 1212"/>
                <a:gd name="T72" fmla="*/ 1868 w 2006"/>
                <a:gd name="T73" fmla="*/ 1206 h 1212"/>
                <a:gd name="T74" fmla="*/ 1830 w 2006"/>
                <a:gd name="T75" fmla="*/ 1210 h 1212"/>
                <a:gd name="T76" fmla="*/ 704 w 2006"/>
                <a:gd name="T77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6" h="1212">
                  <a:moveTo>
                    <a:pt x="704" y="1212"/>
                  </a:moveTo>
                  <a:lnTo>
                    <a:pt x="704" y="1212"/>
                  </a:lnTo>
                  <a:lnTo>
                    <a:pt x="694" y="1212"/>
                  </a:lnTo>
                  <a:lnTo>
                    <a:pt x="682" y="1210"/>
                  </a:lnTo>
                  <a:lnTo>
                    <a:pt x="658" y="1202"/>
                  </a:lnTo>
                  <a:lnTo>
                    <a:pt x="634" y="1190"/>
                  </a:lnTo>
                  <a:lnTo>
                    <a:pt x="610" y="1174"/>
                  </a:lnTo>
                  <a:lnTo>
                    <a:pt x="586" y="1158"/>
                  </a:lnTo>
                  <a:lnTo>
                    <a:pt x="564" y="1138"/>
                  </a:lnTo>
                  <a:lnTo>
                    <a:pt x="520" y="1098"/>
                  </a:lnTo>
                  <a:lnTo>
                    <a:pt x="186" y="762"/>
                  </a:lnTo>
                  <a:lnTo>
                    <a:pt x="98" y="852"/>
                  </a:lnTo>
                  <a:lnTo>
                    <a:pt x="98" y="852"/>
                  </a:lnTo>
                  <a:lnTo>
                    <a:pt x="84" y="862"/>
                  </a:lnTo>
                  <a:lnTo>
                    <a:pt x="70" y="868"/>
                  </a:lnTo>
                  <a:lnTo>
                    <a:pt x="54" y="868"/>
                  </a:lnTo>
                  <a:lnTo>
                    <a:pt x="40" y="866"/>
                  </a:lnTo>
                  <a:lnTo>
                    <a:pt x="26" y="860"/>
                  </a:lnTo>
                  <a:lnTo>
                    <a:pt x="14" y="850"/>
                  </a:lnTo>
                  <a:lnTo>
                    <a:pt x="10" y="842"/>
                  </a:lnTo>
                  <a:lnTo>
                    <a:pt x="6" y="836"/>
                  </a:lnTo>
                  <a:lnTo>
                    <a:pt x="4" y="826"/>
                  </a:lnTo>
                  <a:lnTo>
                    <a:pt x="2" y="81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4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816" y="2"/>
                  </a:lnTo>
                  <a:lnTo>
                    <a:pt x="816" y="2"/>
                  </a:lnTo>
                  <a:lnTo>
                    <a:pt x="826" y="4"/>
                  </a:lnTo>
                  <a:lnTo>
                    <a:pt x="834" y="6"/>
                  </a:lnTo>
                  <a:lnTo>
                    <a:pt x="842" y="10"/>
                  </a:lnTo>
                  <a:lnTo>
                    <a:pt x="848" y="14"/>
                  </a:lnTo>
                  <a:lnTo>
                    <a:pt x="860" y="26"/>
                  </a:lnTo>
                  <a:lnTo>
                    <a:pt x="866" y="40"/>
                  </a:lnTo>
                  <a:lnTo>
                    <a:pt x="868" y="54"/>
                  </a:lnTo>
                  <a:lnTo>
                    <a:pt x="868" y="70"/>
                  </a:lnTo>
                  <a:lnTo>
                    <a:pt x="862" y="84"/>
                  </a:lnTo>
                  <a:lnTo>
                    <a:pt x="856" y="92"/>
                  </a:lnTo>
                  <a:lnTo>
                    <a:pt x="850" y="98"/>
                  </a:lnTo>
                  <a:lnTo>
                    <a:pt x="762" y="184"/>
                  </a:lnTo>
                  <a:lnTo>
                    <a:pt x="762" y="184"/>
                  </a:lnTo>
                  <a:lnTo>
                    <a:pt x="1654" y="1076"/>
                  </a:lnTo>
                  <a:lnTo>
                    <a:pt x="1654" y="1076"/>
                  </a:lnTo>
                  <a:lnTo>
                    <a:pt x="1678" y="1098"/>
                  </a:lnTo>
                  <a:lnTo>
                    <a:pt x="1702" y="1116"/>
                  </a:lnTo>
                  <a:lnTo>
                    <a:pt x="1726" y="1132"/>
                  </a:lnTo>
                  <a:lnTo>
                    <a:pt x="1750" y="1146"/>
                  </a:lnTo>
                  <a:lnTo>
                    <a:pt x="1774" y="1158"/>
                  </a:lnTo>
                  <a:lnTo>
                    <a:pt x="1798" y="1168"/>
                  </a:lnTo>
                  <a:lnTo>
                    <a:pt x="1822" y="1174"/>
                  </a:lnTo>
                  <a:lnTo>
                    <a:pt x="1846" y="1178"/>
                  </a:lnTo>
                  <a:lnTo>
                    <a:pt x="1868" y="1180"/>
                  </a:lnTo>
                  <a:lnTo>
                    <a:pt x="1892" y="1180"/>
                  </a:lnTo>
                  <a:lnTo>
                    <a:pt x="1914" y="1176"/>
                  </a:lnTo>
                  <a:lnTo>
                    <a:pt x="1934" y="1172"/>
                  </a:lnTo>
                  <a:lnTo>
                    <a:pt x="1954" y="1164"/>
                  </a:lnTo>
                  <a:lnTo>
                    <a:pt x="1972" y="1154"/>
                  </a:lnTo>
                  <a:lnTo>
                    <a:pt x="1990" y="1142"/>
                  </a:lnTo>
                  <a:lnTo>
                    <a:pt x="2006" y="1128"/>
                  </a:lnTo>
                  <a:lnTo>
                    <a:pt x="2006" y="1128"/>
                  </a:lnTo>
                  <a:lnTo>
                    <a:pt x="1994" y="1140"/>
                  </a:lnTo>
                  <a:lnTo>
                    <a:pt x="1978" y="1154"/>
                  </a:lnTo>
                  <a:lnTo>
                    <a:pt x="1958" y="1168"/>
                  </a:lnTo>
                  <a:lnTo>
                    <a:pt x="1932" y="1184"/>
                  </a:lnTo>
                  <a:lnTo>
                    <a:pt x="1902" y="1196"/>
                  </a:lnTo>
                  <a:lnTo>
                    <a:pt x="1886" y="1202"/>
                  </a:lnTo>
                  <a:lnTo>
                    <a:pt x="1868" y="1206"/>
                  </a:lnTo>
                  <a:lnTo>
                    <a:pt x="1850" y="1208"/>
                  </a:lnTo>
                  <a:lnTo>
                    <a:pt x="1830" y="1210"/>
                  </a:lnTo>
                  <a:lnTo>
                    <a:pt x="1830" y="1210"/>
                  </a:lnTo>
                  <a:lnTo>
                    <a:pt x="704" y="1212"/>
                  </a:lnTo>
                  <a:lnTo>
                    <a:pt x="704" y="1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CasellaDiTesto 18"/>
            <p:cNvSpPr txBox="1"/>
            <p:nvPr/>
          </p:nvSpPr>
          <p:spPr>
            <a:xfrm rot="2573068">
              <a:off x="6876602" y="3507041"/>
              <a:ext cx="1252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bg1"/>
                  </a:solidFill>
                </a:rPr>
                <a:t>BEP</a:t>
              </a:r>
            </a:p>
            <a:p>
              <a:r>
                <a:rPr lang="it-IT" sz="1600" dirty="0" smtClean="0">
                  <a:solidFill>
                    <a:schemeClr val="bg1"/>
                  </a:solidFill>
                </a:rPr>
                <a:t>Con rinnovo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528" y="620688"/>
            <a:ext cx="84969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6328"/>
            <a:ext cx="8077200" cy="9144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approccio al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956376" y="6165304"/>
            <a:ext cx="457200" cy="152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5" y="155727"/>
            <a:ext cx="965956" cy="9640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35" y="3789040"/>
            <a:ext cx="2143125" cy="21431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331114"/>
            <a:ext cx="3835207" cy="3784297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309806" y="1471253"/>
            <a:ext cx="2499977" cy="1214724"/>
            <a:chOff x="559855" y="1196752"/>
            <a:chExt cx="2499977" cy="1214724"/>
          </a:xfrm>
        </p:grpSpPr>
        <p:sp>
          <p:nvSpPr>
            <p:cNvPr id="14" name="Round Diagonal Corner Rectangle 257"/>
            <p:cNvSpPr>
              <a:spLocks/>
            </p:cNvSpPr>
            <p:nvPr/>
          </p:nvSpPr>
          <p:spPr bwMode="auto">
            <a:xfrm>
              <a:off x="631864" y="1630800"/>
              <a:ext cx="2355961" cy="780676"/>
            </a:xfrm>
            <a:custGeom>
              <a:avLst/>
              <a:gdLst>
                <a:gd name="T0" fmla="*/ 2179289 w 2181709"/>
                <a:gd name="T1" fmla="*/ 951706 h 1903412"/>
                <a:gd name="T2" fmla="*/ 1089649 w 2181709"/>
                <a:gd name="T3" fmla="*/ 1903412 h 1903412"/>
                <a:gd name="T4" fmla="*/ 0 w 2181709"/>
                <a:gd name="T5" fmla="*/ 951706 h 1903412"/>
                <a:gd name="T6" fmla="*/ 1089649 w 2181709"/>
                <a:gd name="T7" fmla="*/ 0 h 190341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2917 w 2181709"/>
                <a:gd name="T13" fmla="*/ 92917 h 1903412"/>
                <a:gd name="T14" fmla="*/ 2088792 w 2181709"/>
                <a:gd name="T15" fmla="*/ 1810495 h 19034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1709" h="1903412">
                  <a:moveTo>
                    <a:pt x="317242" y="0"/>
                  </a:moveTo>
                  <a:lnTo>
                    <a:pt x="2181709" y="0"/>
                  </a:lnTo>
                  <a:lnTo>
                    <a:pt x="2181709" y="1586170"/>
                  </a:lnTo>
                  <a:cubicBezTo>
                    <a:pt x="2181709" y="1761377"/>
                    <a:pt x="2039674" y="1903411"/>
                    <a:pt x="1864467" y="1903412"/>
                  </a:cubicBezTo>
                  <a:lnTo>
                    <a:pt x="0" y="1903412"/>
                  </a:lnTo>
                  <a:lnTo>
                    <a:pt x="0" y="317242"/>
                  </a:lnTo>
                  <a:cubicBezTo>
                    <a:pt x="0" y="142034"/>
                    <a:pt x="142034" y="0"/>
                    <a:pt x="317242" y="0"/>
                  </a:cubicBezTo>
                  <a:cubicBezTo>
                    <a:pt x="317242" y="0"/>
                    <a:pt x="317242" y="0"/>
                    <a:pt x="317242" y="0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GB" sz="1000">
                <a:latin typeface="+mj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gray">
            <a:xfrm>
              <a:off x="707227" y="1686034"/>
              <a:ext cx="2101119" cy="67710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SzTx/>
              </a:pPr>
              <a:r>
                <a:rPr lang="it-IT" sz="4000" dirty="0" smtClean="0">
                  <a:solidFill>
                    <a:srgbClr val="A32020"/>
                  </a:solidFill>
                  <a:latin typeface="+mj-lt"/>
                </a:rPr>
                <a:t>- 58,0 %</a:t>
              </a:r>
              <a:endParaRPr lang="en-GB" sz="4000" dirty="0">
                <a:solidFill>
                  <a:srgbClr val="A32020"/>
                </a:solidFill>
                <a:latin typeface="+mj-lt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59855" y="1196752"/>
              <a:ext cx="249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3">
                      <a:lumMod val="75000"/>
                    </a:schemeClr>
                  </a:solidFill>
                </a:rPr>
                <a:t>Spazio attrezzato</a:t>
              </a:r>
              <a:endParaRPr lang="it-IT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745687" y="609519"/>
            <a:ext cx="2501280" cy="1232944"/>
            <a:chOff x="4499992" y="749895"/>
            <a:chExt cx="2501280" cy="1232944"/>
          </a:xfrm>
        </p:grpSpPr>
        <p:sp>
          <p:nvSpPr>
            <p:cNvPr id="17" name="Round Diagonal Corner Rectangle 256"/>
            <p:cNvSpPr>
              <a:spLocks/>
            </p:cNvSpPr>
            <p:nvPr/>
          </p:nvSpPr>
          <p:spPr bwMode="auto">
            <a:xfrm flipH="1">
              <a:off x="4615880" y="1215593"/>
              <a:ext cx="2385392" cy="767246"/>
            </a:xfrm>
            <a:custGeom>
              <a:avLst/>
              <a:gdLst>
                <a:gd name="T0" fmla="*/ 2179289 w 2181709"/>
                <a:gd name="T1" fmla="*/ 952500 h 1905000"/>
                <a:gd name="T2" fmla="*/ 1089649 w 2181709"/>
                <a:gd name="T3" fmla="*/ 1905000 h 1905000"/>
                <a:gd name="T4" fmla="*/ 0 w 2181709"/>
                <a:gd name="T5" fmla="*/ 952500 h 1905000"/>
                <a:gd name="T6" fmla="*/ 1089649 w 2181709"/>
                <a:gd name="T7" fmla="*/ 0 h 19050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2994 w 2181709"/>
                <a:gd name="T13" fmla="*/ 92994 h 1905000"/>
                <a:gd name="T14" fmla="*/ 2088715 w 2181709"/>
                <a:gd name="T15" fmla="*/ 1812006 h 1905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1709" h="1905000">
                  <a:moveTo>
                    <a:pt x="317506" y="0"/>
                  </a:moveTo>
                  <a:lnTo>
                    <a:pt x="2181709" y="0"/>
                  </a:lnTo>
                  <a:lnTo>
                    <a:pt x="2181709" y="1587494"/>
                  </a:lnTo>
                  <a:cubicBezTo>
                    <a:pt x="2181709" y="1762847"/>
                    <a:pt x="2039556" y="1904999"/>
                    <a:pt x="1864203" y="1905000"/>
                  </a:cubicBezTo>
                  <a:lnTo>
                    <a:pt x="0" y="1905000"/>
                  </a:ln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ubicBezTo>
                    <a:pt x="317506" y="0"/>
                    <a:pt x="317506" y="0"/>
                    <a:pt x="317506" y="0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GB" sz="1000">
                <a:latin typeface="+mj-lt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gray">
            <a:xfrm>
              <a:off x="4805765" y="1262949"/>
              <a:ext cx="2088735" cy="67710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SzTx/>
              </a:pPr>
              <a:r>
                <a:rPr lang="it-IT" sz="4000" dirty="0" smtClean="0">
                  <a:solidFill>
                    <a:srgbClr val="A32020"/>
                  </a:solidFill>
                  <a:latin typeface="+mj-lt"/>
                </a:rPr>
                <a:t>- 75,1 %</a:t>
              </a:r>
              <a:endParaRPr lang="en-GB" sz="4000" dirty="0">
                <a:solidFill>
                  <a:srgbClr val="A32020"/>
                </a:solidFill>
                <a:latin typeface="+mj-lt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499992" y="749895"/>
              <a:ext cx="249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3">
                      <a:lumMod val="75000"/>
                    </a:schemeClr>
                  </a:solidFill>
                </a:rPr>
                <a:t>Numero di </a:t>
              </a:r>
              <a:r>
                <a:rPr lang="it-IT" sz="2400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rack</a:t>
              </a:r>
              <a:endParaRPr lang="it-IT" sz="2400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6494364" y="2046092"/>
            <a:ext cx="2499977" cy="1279769"/>
            <a:chOff x="6536519" y="3615407"/>
            <a:chExt cx="2499977" cy="1279769"/>
          </a:xfrm>
        </p:grpSpPr>
        <p:sp>
          <p:nvSpPr>
            <p:cNvPr id="20" name="Round Diagonal Corner Rectangle 255"/>
            <p:cNvSpPr>
              <a:spLocks/>
            </p:cNvSpPr>
            <p:nvPr/>
          </p:nvSpPr>
          <p:spPr bwMode="auto">
            <a:xfrm>
              <a:off x="6588224" y="4077072"/>
              <a:ext cx="2310948" cy="818104"/>
            </a:xfrm>
            <a:custGeom>
              <a:avLst/>
              <a:gdLst>
                <a:gd name="T0" fmla="*/ 2179289 w 2181709"/>
                <a:gd name="T1" fmla="*/ 952500 h 1905000"/>
                <a:gd name="T2" fmla="*/ 1089649 w 2181709"/>
                <a:gd name="T3" fmla="*/ 1905000 h 1905000"/>
                <a:gd name="T4" fmla="*/ 0 w 2181709"/>
                <a:gd name="T5" fmla="*/ 952500 h 1905000"/>
                <a:gd name="T6" fmla="*/ 1089649 w 2181709"/>
                <a:gd name="T7" fmla="*/ 0 h 19050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2994 w 2181709"/>
                <a:gd name="T13" fmla="*/ 92994 h 1905000"/>
                <a:gd name="T14" fmla="*/ 2088715 w 2181709"/>
                <a:gd name="T15" fmla="*/ 1812006 h 1905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1709" h="1905000">
                  <a:moveTo>
                    <a:pt x="317506" y="0"/>
                  </a:moveTo>
                  <a:lnTo>
                    <a:pt x="2181709" y="0"/>
                  </a:lnTo>
                  <a:lnTo>
                    <a:pt x="2181709" y="1587494"/>
                  </a:lnTo>
                  <a:cubicBezTo>
                    <a:pt x="2181709" y="1762847"/>
                    <a:pt x="2039556" y="1904999"/>
                    <a:pt x="1864203" y="1905000"/>
                  </a:cubicBezTo>
                  <a:lnTo>
                    <a:pt x="0" y="1905000"/>
                  </a:ln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ubicBezTo>
                    <a:pt x="317506" y="0"/>
                    <a:pt x="317506" y="0"/>
                    <a:pt x="317506" y="0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GB" sz="1000">
                <a:latin typeface="+mj-lt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gray">
            <a:xfrm>
              <a:off x="6668886" y="4187977"/>
              <a:ext cx="2053768" cy="6155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it-IT" sz="4000" dirty="0" smtClean="0">
                  <a:solidFill>
                    <a:srgbClr val="A32020"/>
                  </a:solidFill>
                  <a:latin typeface="+mj-lt"/>
                </a:rPr>
                <a:t>- 79,6 %</a:t>
              </a:r>
              <a:endParaRPr lang="it-IT" sz="4000" dirty="0">
                <a:solidFill>
                  <a:srgbClr val="A32020"/>
                </a:solidFill>
                <a:latin typeface="+mj-lt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536519" y="3615407"/>
              <a:ext cx="249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err="1" smtClean="0">
                  <a:solidFill>
                    <a:schemeClr val="accent3">
                      <a:lumMod val="75000"/>
                    </a:schemeClr>
                  </a:solidFill>
                </a:rPr>
                <a:t>N°server</a:t>
              </a:r>
              <a:r>
                <a:rPr lang="it-IT" sz="2400" dirty="0" smtClean="0">
                  <a:solidFill>
                    <a:schemeClr val="accent3">
                      <a:lumMod val="75000"/>
                    </a:schemeClr>
                  </a:solidFill>
                </a:rPr>
                <a:t> fisici</a:t>
              </a:r>
              <a:endParaRPr lang="it-IT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Freccia circolare in giù 9"/>
          <p:cNvSpPr/>
          <p:nvPr/>
        </p:nvSpPr>
        <p:spPr bwMode="auto">
          <a:xfrm>
            <a:off x="1979712" y="905202"/>
            <a:ext cx="1008112" cy="304001"/>
          </a:xfrm>
          <a:prstGeom prst="curved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Freeform 93"/>
          <p:cNvSpPr>
            <a:spLocks noChangeAspect="1"/>
          </p:cNvSpPr>
          <p:nvPr/>
        </p:nvSpPr>
        <p:spPr bwMode="auto">
          <a:xfrm rot="8627352">
            <a:off x="2861747" y="1326076"/>
            <a:ext cx="792011" cy="442261"/>
          </a:xfrm>
          <a:custGeom>
            <a:avLst/>
            <a:gdLst>
              <a:gd name="T0" fmla="*/ 0 w 891"/>
              <a:gd name="T1" fmla="*/ 29 h 487"/>
              <a:gd name="T2" fmla="*/ 5 w 891"/>
              <a:gd name="T3" fmla="*/ 188 h 487"/>
              <a:gd name="T4" fmla="*/ 48 w 891"/>
              <a:gd name="T5" fmla="*/ 139 h 487"/>
              <a:gd name="T6" fmla="*/ 467 w 891"/>
              <a:gd name="T7" fmla="*/ 32 h 487"/>
              <a:gd name="T8" fmla="*/ 126 w 891"/>
              <a:gd name="T9" fmla="*/ 49 h 487"/>
              <a:gd name="T10" fmla="*/ 167 w 891"/>
              <a:gd name="T11" fmla="*/ 0 h 487"/>
              <a:gd name="T12" fmla="*/ 0 w 891"/>
              <a:gd name="T13" fmla="*/ 29 h 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1"/>
              <a:gd name="T22" fmla="*/ 0 h 487"/>
              <a:gd name="T23" fmla="*/ 891 w 891"/>
              <a:gd name="T24" fmla="*/ 487 h 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1" h="487">
                <a:moveTo>
                  <a:pt x="0" y="52"/>
                </a:moveTo>
                <a:cubicBezTo>
                  <a:pt x="0" y="52"/>
                  <a:pt x="10" y="336"/>
                  <a:pt x="10" y="336"/>
                </a:cubicBezTo>
                <a:cubicBezTo>
                  <a:pt x="10" y="336"/>
                  <a:pt x="53" y="289"/>
                  <a:pt x="90" y="249"/>
                </a:cubicBezTo>
                <a:cubicBezTo>
                  <a:pt x="121" y="252"/>
                  <a:pt x="532" y="487"/>
                  <a:pt x="891" y="57"/>
                </a:cubicBezTo>
                <a:cubicBezTo>
                  <a:pt x="540" y="259"/>
                  <a:pt x="241" y="87"/>
                  <a:pt x="241" y="87"/>
                </a:cubicBezTo>
                <a:cubicBezTo>
                  <a:pt x="241" y="87"/>
                  <a:pt x="280" y="43"/>
                  <a:pt x="319" y="0"/>
                </a:cubicBezTo>
                <a:cubicBezTo>
                  <a:pt x="147" y="31"/>
                  <a:pt x="0" y="52"/>
                  <a:pt x="0" y="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350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94"/>
          <p:cNvSpPr>
            <a:spLocks noChangeAspect="1"/>
          </p:cNvSpPr>
          <p:nvPr/>
        </p:nvSpPr>
        <p:spPr bwMode="auto">
          <a:xfrm rot="12960000">
            <a:off x="6677970" y="1356044"/>
            <a:ext cx="792011" cy="442261"/>
          </a:xfrm>
          <a:custGeom>
            <a:avLst/>
            <a:gdLst>
              <a:gd name="T0" fmla="*/ 0 w 891"/>
              <a:gd name="T1" fmla="*/ 29 h 487"/>
              <a:gd name="T2" fmla="*/ 5 w 891"/>
              <a:gd name="T3" fmla="*/ 188 h 487"/>
              <a:gd name="T4" fmla="*/ 48 w 891"/>
              <a:gd name="T5" fmla="*/ 139 h 487"/>
              <a:gd name="T6" fmla="*/ 467 w 891"/>
              <a:gd name="T7" fmla="*/ 32 h 487"/>
              <a:gd name="T8" fmla="*/ 126 w 891"/>
              <a:gd name="T9" fmla="*/ 49 h 487"/>
              <a:gd name="T10" fmla="*/ 167 w 891"/>
              <a:gd name="T11" fmla="*/ 0 h 487"/>
              <a:gd name="T12" fmla="*/ 0 w 891"/>
              <a:gd name="T13" fmla="*/ 29 h 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1"/>
              <a:gd name="T22" fmla="*/ 0 h 487"/>
              <a:gd name="T23" fmla="*/ 891 w 891"/>
              <a:gd name="T24" fmla="*/ 487 h 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1" h="487">
                <a:moveTo>
                  <a:pt x="0" y="52"/>
                </a:moveTo>
                <a:cubicBezTo>
                  <a:pt x="0" y="52"/>
                  <a:pt x="10" y="336"/>
                  <a:pt x="10" y="336"/>
                </a:cubicBezTo>
                <a:cubicBezTo>
                  <a:pt x="10" y="336"/>
                  <a:pt x="53" y="289"/>
                  <a:pt x="90" y="249"/>
                </a:cubicBezTo>
                <a:cubicBezTo>
                  <a:pt x="121" y="252"/>
                  <a:pt x="532" y="487"/>
                  <a:pt x="891" y="57"/>
                </a:cubicBezTo>
                <a:cubicBezTo>
                  <a:pt x="540" y="259"/>
                  <a:pt x="241" y="87"/>
                  <a:pt x="241" y="87"/>
                </a:cubicBezTo>
                <a:cubicBezTo>
                  <a:pt x="241" y="87"/>
                  <a:pt x="280" y="43"/>
                  <a:pt x="319" y="0"/>
                </a:cubicBezTo>
                <a:cubicBezTo>
                  <a:pt x="147" y="31"/>
                  <a:pt x="0" y="52"/>
                  <a:pt x="0" y="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350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 rot="5400000">
            <a:off x="7208217" y="3714622"/>
            <a:ext cx="892175" cy="379412"/>
          </a:xfrm>
          <a:custGeom>
            <a:avLst/>
            <a:gdLst>
              <a:gd name="T0" fmla="*/ 2147483647 w 698"/>
              <a:gd name="T1" fmla="*/ 2147483647 h 290"/>
              <a:gd name="T2" fmla="*/ 2147483647 w 698"/>
              <a:gd name="T3" fmla="*/ 2147483647 h 290"/>
              <a:gd name="T4" fmla="*/ 2147483647 w 698"/>
              <a:gd name="T5" fmla="*/ 2147483647 h 290"/>
              <a:gd name="T6" fmla="*/ 2147483647 w 698"/>
              <a:gd name="T7" fmla="*/ 2147483647 h 290"/>
              <a:gd name="T8" fmla="*/ 2147483647 w 698"/>
              <a:gd name="T9" fmla="*/ 2147483647 h 290"/>
              <a:gd name="T10" fmla="*/ 0 w 698"/>
              <a:gd name="T11" fmla="*/ 2147483647 h 290"/>
              <a:gd name="T12" fmla="*/ 2147483647 w 698"/>
              <a:gd name="T13" fmla="*/ 2147483647 h 2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8"/>
              <a:gd name="T22" fmla="*/ 0 h 290"/>
              <a:gd name="T23" fmla="*/ 698 w 698"/>
              <a:gd name="T24" fmla="*/ 290 h 2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8" h="290">
                <a:moveTo>
                  <a:pt x="542" y="226"/>
                </a:moveTo>
                <a:cubicBezTo>
                  <a:pt x="542" y="258"/>
                  <a:pt x="542" y="290"/>
                  <a:pt x="542" y="290"/>
                </a:cubicBezTo>
                <a:cubicBezTo>
                  <a:pt x="542" y="290"/>
                  <a:pt x="620" y="231"/>
                  <a:pt x="698" y="172"/>
                </a:cubicBezTo>
                <a:cubicBezTo>
                  <a:pt x="698" y="172"/>
                  <a:pt x="620" y="101"/>
                  <a:pt x="543" y="31"/>
                </a:cubicBezTo>
                <a:cubicBezTo>
                  <a:pt x="543" y="31"/>
                  <a:pt x="542" y="64"/>
                  <a:pt x="542" y="98"/>
                </a:cubicBezTo>
                <a:cubicBezTo>
                  <a:pt x="381" y="158"/>
                  <a:pt x="340" y="0"/>
                  <a:pt x="0" y="110"/>
                </a:cubicBezTo>
                <a:cubicBezTo>
                  <a:pt x="327" y="99"/>
                  <a:pt x="210" y="218"/>
                  <a:pt x="542" y="226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6350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6516216" y="4365104"/>
            <a:ext cx="2499977" cy="1656184"/>
            <a:chOff x="6516216" y="4365104"/>
            <a:chExt cx="2499977" cy="1656184"/>
          </a:xfrm>
        </p:grpSpPr>
        <p:sp>
          <p:nvSpPr>
            <p:cNvPr id="31" name="Round Diagonal Corner Rectangle 255"/>
            <p:cNvSpPr>
              <a:spLocks/>
            </p:cNvSpPr>
            <p:nvPr/>
          </p:nvSpPr>
          <p:spPr bwMode="auto">
            <a:xfrm>
              <a:off x="6567921" y="5203184"/>
              <a:ext cx="2310948" cy="818104"/>
            </a:xfrm>
            <a:custGeom>
              <a:avLst/>
              <a:gdLst>
                <a:gd name="T0" fmla="*/ 2179289 w 2181709"/>
                <a:gd name="T1" fmla="*/ 952500 h 1905000"/>
                <a:gd name="T2" fmla="*/ 1089649 w 2181709"/>
                <a:gd name="T3" fmla="*/ 1905000 h 1905000"/>
                <a:gd name="T4" fmla="*/ 0 w 2181709"/>
                <a:gd name="T5" fmla="*/ 952500 h 1905000"/>
                <a:gd name="T6" fmla="*/ 1089649 w 2181709"/>
                <a:gd name="T7" fmla="*/ 0 h 19050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2994 w 2181709"/>
                <a:gd name="T13" fmla="*/ 92994 h 1905000"/>
                <a:gd name="T14" fmla="*/ 2088715 w 2181709"/>
                <a:gd name="T15" fmla="*/ 1812006 h 1905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1709" h="1905000">
                  <a:moveTo>
                    <a:pt x="317506" y="0"/>
                  </a:moveTo>
                  <a:lnTo>
                    <a:pt x="2181709" y="0"/>
                  </a:lnTo>
                  <a:lnTo>
                    <a:pt x="2181709" y="1587494"/>
                  </a:lnTo>
                  <a:cubicBezTo>
                    <a:pt x="2181709" y="1762847"/>
                    <a:pt x="2039556" y="1904999"/>
                    <a:pt x="1864203" y="1905000"/>
                  </a:cubicBezTo>
                  <a:lnTo>
                    <a:pt x="0" y="1905000"/>
                  </a:ln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ubicBezTo>
                    <a:pt x="317506" y="0"/>
                    <a:pt x="317506" y="0"/>
                    <a:pt x="317506" y="0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GB" sz="1000">
                <a:latin typeface="+mj-lt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gray">
            <a:xfrm>
              <a:off x="6648583" y="5314089"/>
              <a:ext cx="2053768" cy="6155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it-IT" sz="4000" dirty="0" smtClean="0">
                  <a:solidFill>
                    <a:srgbClr val="00B050"/>
                  </a:solidFill>
                  <a:latin typeface="+mj-lt"/>
                </a:rPr>
                <a:t>- 67,0 %</a:t>
              </a:r>
              <a:endParaRPr lang="it-IT" sz="40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6516216" y="4365104"/>
              <a:ext cx="24999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rgbClr val="00B050"/>
                  </a:solidFill>
                </a:rPr>
                <a:t>Consumo energia elettrica</a:t>
              </a:r>
              <a:endParaRPr lang="it-IT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089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Presentazione vuota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D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7648</TotalTime>
  <Words>311</Words>
  <Application>Microsoft Office PowerPoint</Application>
  <PresentationFormat>Presentazione su schermo (4:3)</PresentationFormat>
  <Paragraphs>113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Presentazione vuota</vt:lpstr>
      <vt:lpstr>Il nuovo CED: un case study per la spending review  Dott. Luigi Ferrara</vt:lpstr>
      <vt:lpstr>Dove eravamo rimasti</vt:lpstr>
      <vt:lpstr>Relocation dei datacenters: un caso di successo</vt:lpstr>
      <vt:lpstr>Potenza elaborativa</vt:lpstr>
      <vt:lpstr>Incremento dell’offerta</vt:lpstr>
      <vt:lpstr>Interventi effettuati</vt:lpstr>
      <vt:lpstr>Risparmi attuali e potenziali</vt:lpstr>
      <vt:lpstr>Break Even Points per i costi IT (senza DAPA)</vt:lpstr>
      <vt:lpstr>Un approccio al Green IT</vt:lpstr>
      <vt:lpstr>Presupposti per l’innovazione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Relocation datacenters MEF</dc:title>
  <dc:creator>fp.schiavo</dc:creator>
  <cp:lastModifiedBy>fp.schiavo</cp:lastModifiedBy>
  <cp:revision>505</cp:revision>
  <dcterms:created xsi:type="dcterms:W3CDTF">2014-01-24T12:02:48Z</dcterms:created>
  <dcterms:modified xsi:type="dcterms:W3CDTF">2016-03-31T11:47:24Z</dcterms:modified>
</cp:coreProperties>
</file>